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77" r:id="rId2"/>
    <p:sldId id="306" r:id="rId3"/>
    <p:sldId id="257" r:id="rId4"/>
    <p:sldId id="314" r:id="rId5"/>
    <p:sldId id="309" r:id="rId6"/>
    <p:sldId id="278" r:id="rId7"/>
    <p:sldId id="321" r:id="rId8"/>
    <p:sldId id="305" r:id="rId9"/>
    <p:sldId id="323" r:id="rId10"/>
    <p:sldId id="311" r:id="rId11"/>
    <p:sldId id="322" r:id="rId12"/>
    <p:sldId id="288" r:id="rId13"/>
    <p:sldId id="290" r:id="rId14"/>
    <p:sldId id="312" r:id="rId15"/>
    <p:sldId id="316" r:id="rId16"/>
    <p:sldId id="319" r:id="rId17"/>
    <p:sldId id="318" r:id="rId18"/>
    <p:sldId id="310" r:id="rId19"/>
    <p:sldId id="307" r:id="rId20"/>
    <p:sldId id="304" r:id="rId21"/>
    <p:sldId id="320" r:id="rId22"/>
    <p:sldId id="297" r:id="rId23"/>
    <p:sldId id="293" r:id="rId24"/>
    <p:sldId id="324" r:id="rId25"/>
  </p:sldIdLst>
  <p:sldSz cx="12192000" cy="6858000"/>
  <p:notesSz cx="6858000" cy="9144000"/>
  <p:defaultTextStyle>
    <a:defPPr>
      <a:defRPr lang="en-B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C6EB22-548C-472D-AC3D-B223C0C18073}" v="110" dt="2022-04-21T02:05:48.3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à Nguyễn Phước" userId="8d9a88b202d52e29" providerId="LiveId" clId="{C2C6EB22-548C-472D-AC3D-B223C0C18073}"/>
    <pc:docChg chg="undo redo custSel addSld delSld modSld sldOrd">
      <pc:chgData name="Hoà Nguyễn Phước" userId="8d9a88b202d52e29" providerId="LiveId" clId="{C2C6EB22-548C-472D-AC3D-B223C0C18073}" dt="2022-04-21T02:06:13.245" v="1436" actId="26606"/>
      <pc:docMkLst>
        <pc:docMk/>
      </pc:docMkLst>
      <pc:sldChg chg="modSp mod">
        <pc:chgData name="Hoà Nguyễn Phước" userId="8d9a88b202d52e29" providerId="LiveId" clId="{C2C6EB22-548C-472D-AC3D-B223C0C18073}" dt="2022-04-21T01:52:25.631" v="1124" actId="20577"/>
        <pc:sldMkLst>
          <pc:docMk/>
          <pc:sldMk cId="0" sldId="257"/>
        </pc:sldMkLst>
        <pc:spChg chg="mod">
          <ac:chgData name="Hoà Nguyễn Phước" userId="8d9a88b202d52e29" providerId="LiveId" clId="{C2C6EB22-548C-472D-AC3D-B223C0C18073}" dt="2022-04-11T01:14:32.186" v="938" actId="20577"/>
          <ac:spMkLst>
            <pc:docMk/>
            <pc:sldMk cId="0" sldId="257"/>
            <ac:spMk id="116" creationId="{00000000-0000-0000-0000-000000000000}"/>
          </ac:spMkLst>
        </pc:spChg>
        <pc:spChg chg="mod">
          <ac:chgData name="Hoà Nguyễn Phước" userId="8d9a88b202d52e29" providerId="LiveId" clId="{C2C6EB22-548C-472D-AC3D-B223C0C18073}" dt="2022-04-21T01:52:25.631" v="1124" actId="20577"/>
          <ac:spMkLst>
            <pc:docMk/>
            <pc:sldMk cId="0" sldId="257"/>
            <ac:spMk id="117" creationId="{00000000-0000-0000-0000-000000000000}"/>
          </ac:spMkLst>
        </pc:spChg>
      </pc:sldChg>
      <pc:sldChg chg="modSp mod">
        <pc:chgData name="Hoà Nguyễn Phước" userId="8d9a88b202d52e29" providerId="LiveId" clId="{C2C6EB22-548C-472D-AC3D-B223C0C18073}" dt="2022-04-11T01:15:59.517" v="946" actId="20577"/>
        <pc:sldMkLst>
          <pc:docMk/>
          <pc:sldMk cId="0" sldId="258"/>
        </pc:sldMkLst>
        <pc:spChg chg="mod">
          <ac:chgData name="Hoà Nguyễn Phước" userId="8d9a88b202d52e29" providerId="LiveId" clId="{C2C6EB22-548C-472D-AC3D-B223C0C18073}" dt="2022-04-11T01:15:59.517" v="946" actId="20577"/>
          <ac:spMkLst>
            <pc:docMk/>
            <pc:sldMk cId="0" sldId="258"/>
            <ac:spMk id="119" creationId="{00000000-0000-0000-0000-000000000000}"/>
          </ac:spMkLst>
        </pc:spChg>
      </pc:sldChg>
      <pc:sldChg chg="modSp mod">
        <pc:chgData name="Hoà Nguyễn Phước" userId="8d9a88b202d52e29" providerId="LiveId" clId="{C2C6EB22-548C-472D-AC3D-B223C0C18073}" dt="2022-04-21T01:49:14.426" v="1091" actId="113"/>
        <pc:sldMkLst>
          <pc:docMk/>
          <pc:sldMk cId="2389108481" sldId="277"/>
        </pc:sldMkLst>
        <pc:spChg chg="mod">
          <ac:chgData name="Hoà Nguyễn Phước" userId="8d9a88b202d52e29" providerId="LiveId" clId="{C2C6EB22-548C-472D-AC3D-B223C0C18073}" dt="2022-04-11T01:09:37.399" v="886" actId="255"/>
          <ac:spMkLst>
            <pc:docMk/>
            <pc:sldMk cId="2389108481" sldId="277"/>
            <ac:spMk id="10" creationId="{5326D30E-8E35-430D-B2A5-0198DFA63D5C}"/>
          </ac:spMkLst>
        </pc:spChg>
        <pc:spChg chg="mod">
          <ac:chgData name="Hoà Nguyễn Phước" userId="8d9a88b202d52e29" providerId="LiveId" clId="{C2C6EB22-548C-472D-AC3D-B223C0C18073}" dt="2022-04-21T01:49:14.426" v="1091" actId="113"/>
          <ac:spMkLst>
            <pc:docMk/>
            <pc:sldMk cId="2389108481" sldId="277"/>
            <ac:spMk id="12" creationId="{F0DFEC98-D7B0-4997-991F-3880260C1A82}"/>
          </ac:spMkLst>
        </pc:spChg>
      </pc:sldChg>
      <pc:sldChg chg="modSp">
        <pc:chgData name="Hoà Nguyễn Phước" userId="8d9a88b202d52e29" providerId="LiveId" clId="{C2C6EB22-548C-472D-AC3D-B223C0C18073}" dt="2022-04-11T01:19:14.092" v="947" actId="14100"/>
        <pc:sldMkLst>
          <pc:docMk/>
          <pc:sldMk cId="3259300411" sldId="278"/>
        </pc:sldMkLst>
        <pc:picChg chg="mod">
          <ac:chgData name="Hoà Nguyễn Phước" userId="8d9a88b202d52e29" providerId="LiveId" clId="{C2C6EB22-548C-472D-AC3D-B223C0C18073}" dt="2022-04-11T01:19:14.092" v="947" actId="14100"/>
          <ac:picMkLst>
            <pc:docMk/>
            <pc:sldMk cId="3259300411" sldId="278"/>
            <ac:picMk id="1026" creationId="{E1758807-327D-49DA-AD45-5815E6B44D54}"/>
          </ac:picMkLst>
        </pc:picChg>
      </pc:sldChg>
      <pc:sldChg chg="del">
        <pc:chgData name="Hoà Nguyễn Phước" userId="8d9a88b202d52e29" providerId="LiveId" clId="{C2C6EB22-548C-472D-AC3D-B223C0C18073}" dt="2022-04-10T14:33:33.943" v="1" actId="47"/>
        <pc:sldMkLst>
          <pc:docMk/>
          <pc:sldMk cId="3735341207" sldId="279"/>
        </pc:sldMkLst>
      </pc:sldChg>
      <pc:sldChg chg="addSp delSp modSp add mod setBg">
        <pc:chgData name="Hoà Nguyễn Phước" userId="8d9a88b202d52e29" providerId="LiveId" clId="{C2C6EB22-548C-472D-AC3D-B223C0C18073}" dt="2022-04-11T01:14:08.530" v="917" actId="20577"/>
        <pc:sldMkLst>
          <pc:docMk/>
          <pc:sldMk cId="2387617888" sldId="280"/>
        </pc:sldMkLst>
        <pc:spChg chg="mod">
          <ac:chgData name="Hoà Nguyễn Phước" userId="8d9a88b202d52e29" providerId="LiveId" clId="{C2C6EB22-548C-472D-AC3D-B223C0C18073}" dt="2022-04-11T01:14:08.530" v="917" actId="20577"/>
          <ac:spMkLst>
            <pc:docMk/>
            <pc:sldMk cId="2387617888" sldId="280"/>
            <ac:spMk id="119" creationId="{00000000-0000-0000-0000-000000000000}"/>
          </ac:spMkLst>
        </pc:spChg>
        <pc:picChg chg="add mod">
          <ac:chgData name="Hoà Nguyễn Phước" userId="8d9a88b202d52e29" providerId="LiveId" clId="{C2C6EB22-548C-472D-AC3D-B223C0C18073}" dt="2022-04-11T01:13:57.083" v="911" actId="1076"/>
          <ac:picMkLst>
            <pc:docMk/>
            <pc:sldMk cId="2387617888" sldId="280"/>
            <ac:picMk id="1026" creationId="{D4E6A6EB-A0AA-4625-BECA-14EF0652A83B}"/>
          </ac:picMkLst>
        </pc:picChg>
        <pc:picChg chg="add del">
          <ac:chgData name="Hoà Nguyễn Phước" userId="8d9a88b202d52e29" providerId="LiveId" clId="{C2C6EB22-548C-472D-AC3D-B223C0C18073}" dt="2022-04-10T14:34:37.439" v="18"/>
          <ac:picMkLst>
            <pc:docMk/>
            <pc:sldMk cId="2387617888" sldId="280"/>
            <ac:picMk id="2050" creationId="{0C77A0BC-ACC1-451F-B6E8-15DDA25B4B0E}"/>
          </ac:picMkLst>
        </pc:picChg>
        <pc:picChg chg="add del mod">
          <ac:chgData name="Hoà Nguyễn Phước" userId="8d9a88b202d52e29" providerId="LiveId" clId="{C2C6EB22-548C-472D-AC3D-B223C0C18073}" dt="2022-04-11T01:10:16.171" v="887" actId="478"/>
          <ac:picMkLst>
            <pc:docMk/>
            <pc:sldMk cId="2387617888" sldId="280"/>
            <ac:picMk id="2052" creationId="{D29C15D0-0D5C-4A5E-8563-FBBA615EA497}"/>
          </ac:picMkLst>
        </pc:picChg>
      </pc:sldChg>
      <pc:sldChg chg="addSp delSp modSp new mod setBg">
        <pc:chgData name="Hoà Nguyễn Phước" userId="8d9a88b202d52e29" providerId="LiveId" clId="{C2C6EB22-548C-472D-AC3D-B223C0C18073}" dt="2022-04-13T14:35:27.233" v="1001" actId="1076"/>
        <pc:sldMkLst>
          <pc:docMk/>
          <pc:sldMk cId="486736922" sldId="281"/>
        </pc:sldMkLst>
        <pc:spChg chg="del mod">
          <ac:chgData name="Hoà Nguyễn Phước" userId="8d9a88b202d52e29" providerId="LiveId" clId="{C2C6EB22-548C-472D-AC3D-B223C0C18073}" dt="2022-04-10T14:37:40.824" v="50" actId="478"/>
          <ac:spMkLst>
            <pc:docMk/>
            <pc:sldMk cId="486736922" sldId="281"/>
            <ac:spMk id="2" creationId="{895D176D-C2BC-4D60-8B4C-6545A3DD61C4}"/>
          </ac:spMkLst>
        </pc:spChg>
        <pc:spChg chg="add mod">
          <ac:chgData name="Hoà Nguyễn Phước" userId="8d9a88b202d52e29" providerId="LiveId" clId="{C2C6EB22-548C-472D-AC3D-B223C0C18073}" dt="2022-04-13T11:32:28.900" v="987" actId="1076"/>
          <ac:spMkLst>
            <pc:docMk/>
            <pc:sldMk cId="486736922" sldId="281"/>
            <ac:spMk id="3" creationId="{636E097C-97DB-48E6-9B2D-8C398DF6D373}"/>
          </ac:spMkLst>
        </pc:spChg>
        <pc:picChg chg="add mod">
          <ac:chgData name="Hoà Nguyễn Phước" userId="8d9a88b202d52e29" providerId="LiveId" clId="{C2C6EB22-548C-472D-AC3D-B223C0C18073}" dt="2022-04-13T14:35:27.233" v="1001" actId="1076"/>
          <ac:picMkLst>
            <pc:docMk/>
            <pc:sldMk cId="486736922" sldId="281"/>
            <ac:picMk id="2050" creationId="{11EDBC07-06DB-4522-ABA3-87502E78A7E0}"/>
          </ac:picMkLst>
        </pc:picChg>
        <pc:picChg chg="add del mod">
          <ac:chgData name="Hoà Nguyễn Phước" userId="8d9a88b202d52e29" providerId="LiveId" clId="{C2C6EB22-548C-472D-AC3D-B223C0C18073}" dt="2022-04-11T01:37:58.256" v="948" actId="478"/>
          <ac:picMkLst>
            <pc:docMk/>
            <pc:sldMk cId="486736922" sldId="281"/>
            <ac:picMk id="3074" creationId="{99231226-63A5-4690-A32D-5CDACD326DCD}"/>
          </ac:picMkLst>
        </pc:picChg>
      </pc:sldChg>
      <pc:sldChg chg="addSp delSp modSp new mod ord setBg">
        <pc:chgData name="Hoà Nguyễn Phước" userId="8d9a88b202d52e29" providerId="LiveId" clId="{C2C6EB22-548C-472D-AC3D-B223C0C18073}" dt="2022-04-13T13:15:03.081" v="999" actId="1036"/>
        <pc:sldMkLst>
          <pc:docMk/>
          <pc:sldMk cId="2639483" sldId="282"/>
        </pc:sldMkLst>
        <pc:spChg chg="del">
          <ac:chgData name="Hoà Nguyễn Phước" userId="8d9a88b202d52e29" providerId="LiveId" clId="{C2C6EB22-548C-472D-AC3D-B223C0C18073}" dt="2022-04-10T14:45:03.067" v="81" actId="478"/>
          <ac:spMkLst>
            <pc:docMk/>
            <pc:sldMk cId="2639483" sldId="282"/>
            <ac:spMk id="2" creationId="{B37424E8-EB37-4A3C-9C77-963D4DA7B53C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71" creationId="{F3060C83-F051-4F0E-ABAD-AA0DFC48B218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73" creationId="{83C98ABE-055B-441F-B07E-44F97F083C39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75" creationId="{29FDB030-9B49-4CED-8CCD-4D99382388AC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77" creationId="{3783CA14-24A1-485C-8B30-D6A5D87987AD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79" creationId="{9A97C86A-04D6-40F7-AE84-31AB43E6A846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81" creationId="{FF9F2414-84E8-453E-B1F3-389FDE8192D9}"/>
          </ac:spMkLst>
        </pc:spChg>
        <pc:spChg chg="add">
          <ac:chgData name="Hoà Nguyễn Phước" userId="8d9a88b202d52e29" providerId="LiveId" clId="{C2C6EB22-548C-472D-AC3D-B223C0C18073}" dt="2022-04-10T14:53:17.913" v="136" actId="26606"/>
          <ac:spMkLst>
            <pc:docMk/>
            <pc:sldMk cId="2639483" sldId="282"/>
            <ac:spMk id="83" creationId="{3ECA69A1-7536-43AC-85EF-C7106179F5ED}"/>
          </ac:spMkLst>
        </pc:spChg>
        <pc:picChg chg="add mod">
          <ac:chgData name="Hoà Nguyễn Phước" userId="8d9a88b202d52e29" providerId="LiveId" clId="{C2C6EB22-548C-472D-AC3D-B223C0C18073}" dt="2022-04-13T13:15:03.081" v="999" actId="1036"/>
          <ac:picMkLst>
            <pc:docMk/>
            <pc:sldMk cId="2639483" sldId="282"/>
            <ac:picMk id="4098" creationId="{6ACCFDC1-6F6E-4726-AC04-4846ACD893FA}"/>
          </ac:picMkLst>
        </pc:picChg>
      </pc:sldChg>
      <pc:sldChg chg="addSp modSp new mod setBg">
        <pc:chgData name="Hoà Nguyễn Phước" userId="8d9a88b202d52e29" providerId="LiveId" clId="{C2C6EB22-548C-472D-AC3D-B223C0C18073}" dt="2022-04-21T01:52:35.886" v="1134" actId="20577"/>
        <pc:sldMkLst>
          <pc:docMk/>
          <pc:sldMk cId="2297140304" sldId="283"/>
        </pc:sldMkLst>
        <pc:spChg chg="mod">
          <ac:chgData name="Hoà Nguyễn Phước" userId="8d9a88b202d52e29" providerId="LiveId" clId="{C2C6EB22-548C-472D-AC3D-B223C0C18073}" dt="2022-04-21T01:52:35.886" v="1134" actId="20577"/>
          <ac:spMkLst>
            <pc:docMk/>
            <pc:sldMk cId="2297140304" sldId="283"/>
            <ac:spMk id="2" creationId="{8C9AF5F1-A5EF-4004-86B5-F951B554BB87}"/>
          </ac:spMkLst>
        </pc:spChg>
        <pc:picChg chg="add mod">
          <ac:chgData name="Hoà Nguyễn Phước" userId="8d9a88b202d52e29" providerId="LiveId" clId="{C2C6EB22-548C-472D-AC3D-B223C0C18073}" dt="2022-04-21T01:51:34.148" v="1110" actId="1076"/>
          <ac:picMkLst>
            <pc:docMk/>
            <pc:sldMk cId="2297140304" sldId="283"/>
            <ac:picMk id="1026" creationId="{74C9A34B-4950-4822-97A1-CD5DB2607627}"/>
          </ac:picMkLst>
        </pc:picChg>
      </pc:sldChg>
      <pc:sldChg chg="addSp delSp modSp new mod setBg">
        <pc:chgData name="Hoà Nguyễn Phước" userId="8d9a88b202d52e29" providerId="LiveId" clId="{C2C6EB22-548C-472D-AC3D-B223C0C18073}" dt="2022-04-21T01:55:15.791" v="1310" actId="26606"/>
        <pc:sldMkLst>
          <pc:docMk/>
          <pc:sldMk cId="3183197319" sldId="284"/>
        </pc:sldMkLst>
        <pc:spChg chg="add mo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2" creationId="{3EFC9CBA-E76E-4DF7-A2FD-13928478EB3D}"/>
          </ac:spMkLst>
        </pc:spChg>
        <pc:spChg chg="del">
          <ac:chgData name="Hoà Nguyễn Phước" userId="8d9a88b202d52e29" providerId="LiveId" clId="{C2C6EB22-548C-472D-AC3D-B223C0C18073}" dt="2022-04-10T14:48:01.034" v="108" actId="478"/>
          <ac:spMkLst>
            <pc:docMk/>
            <pc:sldMk cId="3183197319" sldId="284"/>
            <ac:spMk id="2" creationId="{FFD272D7-F985-4C29-AC5D-E986EEFF7F64}"/>
          </ac:spMkLst>
        </pc:spChg>
        <pc:spChg chg="add del mo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3" creationId="{C179FC9E-3EA7-4665-B03E-0F05AA1B9FD2}"/>
          </ac:spMkLst>
        </pc:spChg>
        <pc:spChg chg="add del">
          <ac:chgData name="Hoà Nguyễn Phước" userId="8d9a88b202d52e29" providerId="LiveId" clId="{C2C6EB22-548C-472D-AC3D-B223C0C18073}" dt="2022-04-10T14:49:20.247" v="110"/>
          <ac:spMkLst>
            <pc:docMk/>
            <pc:sldMk cId="3183197319" sldId="284"/>
            <ac:spMk id="3" creationId="{FAF68BEC-AEB4-48B4-A7A0-8DE58AAB99B7}"/>
          </ac:spMkLst>
        </pc:spChg>
        <pc:spChg chg="add del">
          <ac:chgData name="Hoà Nguyễn Phước" userId="8d9a88b202d52e29" providerId="LiveId" clId="{C2C6EB22-548C-472D-AC3D-B223C0C18073}" dt="2022-04-10T14:49:32.425" v="114"/>
          <ac:spMkLst>
            <pc:docMk/>
            <pc:sldMk cId="3183197319" sldId="284"/>
            <ac:spMk id="4" creationId="{B36D8C77-0AD9-4C6F-A369-A363E6F43A12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10" creationId="{F3060C83-F051-4F0E-ABAD-AA0DFC48B218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12" creationId="{83C98ABE-055B-441F-B07E-44F97F083C39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14" creationId="{29FDB030-9B49-4CED-8CCD-4D99382388AC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16" creationId="{3783CA14-24A1-485C-8B30-D6A5D87987AD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18" creationId="{9A97C86A-04D6-40F7-AE84-31AB43E6A846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20" creationId="{FF9F2414-84E8-453E-B1F3-389FDE8192D9}"/>
          </ac:spMkLst>
        </pc:spChg>
        <pc:spChg chg="add del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22" creationId="{3ECA69A1-7536-43AC-85EF-C7106179F5ED}"/>
          </ac:spMkLst>
        </pc:spChg>
        <pc:spChg chg="ad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30" creationId="{F68B3F68-107C-434F-AA38-110D5EA91B85}"/>
          </ac:spMkLst>
        </pc:spChg>
        <pc:spChg chg="ad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31" creationId="{BACC6370-2D7E-4714-9D71-7542949D7D5D}"/>
          </ac:spMkLst>
        </pc:spChg>
        <pc:spChg chg="ad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32" creationId="{AAD0DBB9-1A4B-4391-81D4-CB19F9AB918A}"/>
          </ac:spMkLst>
        </pc:spChg>
        <pc:spChg chg="add">
          <ac:chgData name="Hoà Nguyễn Phước" userId="8d9a88b202d52e29" providerId="LiveId" clId="{C2C6EB22-548C-472D-AC3D-B223C0C18073}" dt="2022-04-21T01:55:15.791" v="1310" actId="26606"/>
          <ac:spMkLst>
            <pc:docMk/>
            <pc:sldMk cId="3183197319" sldId="284"/>
            <ac:spMk id="34" creationId="{063BBA22-50EA-4C4D-BE05-F1CE4E63AA56}"/>
          </ac:spMkLst>
        </pc:spChg>
        <pc:graphicFrameChg chg="add">
          <ac:chgData name="Hoà Nguyễn Phước" userId="8d9a88b202d52e29" providerId="LiveId" clId="{C2C6EB22-548C-472D-AC3D-B223C0C18073}" dt="2022-04-21T01:55:15.791" v="1310" actId="26606"/>
          <ac:graphicFrameMkLst>
            <pc:docMk/>
            <pc:sldMk cId="3183197319" sldId="284"/>
            <ac:graphicFrameMk id="33" creationId="{FF2FA330-6B5C-5C79-28E2-0324BCE57D45}"/>
          </ac:graphicFrameMkLst>
        </pc:graphicFrameChg>
        <pc:picChg chg="add del mod">
          <ac:chgData name="Hoà Nguyễn Phước" userId="8d9a88b202d52e29" providerId="LiveId" clId="{C2C6EB22-548C-472D-AC3D-B223C0C18073}" dt="2022-04-21T01:53:11.940" v="1135" actId="478"/>
          <ac:picMkLst>
            <pc:docMk/>
            <pc:sldMk cId="3183197319" sldId="284"/>
            <ac:picMk id="5" creationId="{6123B68C-3104-4C1D-91EE-BBEE0FDA09DD}"/>
          </ac:picMkLst>
        </pc:picChg>
        <pc:picChg chg="add del">
          <ac:chgData name="Hoà Nguyễn Phước" userId="8d9a88b202d52e29" providerId="LiveId" clId="{C2C6EB22-548C-472D-AC3D-B223C0C18073}" dt="2022-04-21T01:55:15.751" v="1309" actId="26606"/>
          <ac:picMkLst>
            <pc:docMk/>
            <pc:sldMk cId="3183197319" sldId="284"/>
            <ac:picMk id="24" creationId="{EAAB09DD-8C9A-150D-CAD1-B6D67C448B3F}"/>
          </ac:picMkLst>
        </pc:picChg>
        <pc:cxnChg chg="add del">
          <ac:chgData name="Hoà Nguyễn Phước" userId="8d9a88b202d52e29" providerId="LiveId" clId="{C2C6EB22-548C-472D-AC3D-B223C0C18073}" dt="2022-04-21T01:55:15.751" v="1309" actId="26606"/>
          <ac:cxnSpMkLst>
            <pc:docMk/>
            <pc:sldMk cId="3183197319" sldId="284"/>
            <ac:cxnSpMk id="28" creationId="{A7F400EE-A8A5-48AF-B4D6-291B52C6F0B0}"/>
          </ac:cxnSpMkLst>
        </pc:cxnChg>
      </pc:sldChg>
      <pc:sldChg chg="modSp new del mod setBg">
        <pc:chgData name="Hoà Nguyễn Phước" userId="8d9a88b202d52e29" providerId="LiveId" clId="{C2C6EB22-548C-472D-AC3D-B223C0C18073}" dt="2022-04-21T02:02:14.105" v="1417" actId="47"/>
        <pc:sldMkLst>
          <pc:docMk/>
          <pc:sldMk cId="3061096759" sldId="285"/>
        </pc:sldMkLst>
        <pc:spChg chg="mod">
          <ac:chgData name="Hoà Nguyễn Phước" userId="8d9a88b202d52e29" providerId="LiveId" clId="{C2C6EB22-548C-472D-AC3D-B223C0C18073}" dt="2022-04-10T14:51:39.592" v="129" actId="1076"/>
          <ac:spMkLst>
            <pc:docMk/>
            <pc:sldMk cId="3061096759" sldId="285"/>
            <ac:spMk id="2" creationId="{61CA8A30-AF10-41B0-B691-98CA953056DA}"/>
          </ac:spMkLst>
        </pc:spChg>
      </pc:sldChg>
      <pc:sldChg chg="addSp delSp modSp new mod ord setBg">
        <pc:chgData name="Hoà Nguyễn Phước" userId="8d9a88b202d52e29" providerId="LiveId" clId="{C2C6EB22-548C-472D-AC3D-B223C0C18073}" dt="2022-04-21T01:57:02.119" v="1391" actId="26606"/>
        <pc:sldMkLst>
          <pc:docMk/>
          <pc:sldMk cId="1933828540" sldId="286"/>
        </pc:sldMkLst>
        <pc:spChg chg="add mo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2" creationId="{46AD9113-3199-4B20-AA6F-5A254FB8E59C}"/>
          </ac:spMkLst>
        </pc:spChg>
        <pc:spChg chg="del">
          <ac:chgData name="Hoà Nguyễn Phước" userId="8d9a88b202d52e29" providerId="LiveId" clId="{C2C6EB22-548C-472D-AC3D-B223C0C18073}" dt="2022-04-10T14:52:46.601" v="131" actId="478"/>
          <ac:spMkLst>
            <pc:docMk/>
            <pc:sldMk cId="1933828540" sldId="286"/>
            <ac:spMk id="2" creationId="{D46EEB77-CBA8-459E-B786-CB01F94CDA34}"/>
          </ac:spMkLst>
        </pc:spChg>
        <pc:spChg chg="add del mo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3" creationId="{A95069EE-AA83-4438-B12B-96A5AE82D89A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71" creationId="{F3060C83-F051-4F0E-ABAD-AA0DFC48B218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73" creationId="{83C98ABE-055B-441F-B07E-44F97F083C39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75" creationId="{29FDB030-9B49-4CED-8CCD-4D99382388AC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77" creationId="{3783CA14-24A1-485C-8B30-D6A5D87987AD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79" creationId="{9A97C86A-04D6-40F7-AE84-31AB43E6A846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81" creationId="{FF9F2414-84E8-453E-B1F3-389FDE8192D9}"/>
          </ac:spMkLst>
        </pc:spChg>
        <pc:spChg chg="add del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83" creationId="{3ECA69A1-7536-43AC-85EF-C7106179F5ED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89" creationId="{BACC6370-2D7E-4714-9D71-7542949D7D5D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91" creationId="{256B2C21-A230-48C0-8DF1-C46611373C44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93" creationId="{3847E18C-932D-4C95-AABA-FEC7C9499AD7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95" creationId="{3150CB11-0C61-439E-910F-5787759E72A0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97" creationId="{43F8A58B-5155-44CE-A5FF-7647B47D0A7A}"/>
          </ac:spMkLst>
        </pc:spChg>
        <pc:spChg chg="add">
          <ac:chgData name="Hoà Nguyễn Phước" userId="8d9a88b202d52e29" providerId="LiveId" clId="{C2C6EB22-548C-472D-AC3D-B223C0C18073}" dt="2022-04-21T01:57:02.119" v="1391" actId="26606"/>
          <ac:spMkLst>
            <pc:docMk/>
            <pc:sldMk cId="1933828540" sldId="286"/>
            <ac:spMk id="99" creationId="{443F2ACA-E6D6-4028-82DD-F03C262D5DE6}"/>
          </ac:spMkLst>
        </pc:spChg>
        <pc:graphicFrameChg chg="add">
          <ac:chgData name="Hoà Nguyễn Phước" userId="8d9a88b202d52e29" providerId="LiveId" clId="{C2C6EB22-548C-472D-AC3D-B223C0C18073}" dt="2022-04-21T01:57:02.119" v="1391" actId="26606"/>
          <ac:graphicFrameMkLst>
            <pc:docMk/>
            <pc:sldMk cId="1933828540" sldId="286"/>
            <ac:graphicFrameMk id="85" creationId="{1A7F28C8-E586-1D90-EA7C-61F6CB735AD3}"/>
          </ac:graphicFrameMkLst>
        </pc:graphicFrameChg>
        <pc:picChg chg="add del mod">
          <ac:chgData name="Hoà Nguyễn Phước" userId="8d9a88b202d52e29" providerId="LiveId" clId="{C2C6EB22-548C-472D-AC3D-B223C0C18073}" dt="2022-04-21T01:55:27.022" v="1311" actId="478"/>
          <ac:picMkLst>
            <pc:docMk/>
            <pc:sldMk cId="1933828540" sldId="286"/>
            <ac:picMk id="6146" creationId="{46763C9B-2BEB-404F-98BE-9AA394E27473}"/>
          </ac:picMkLst>
        </pc:picChg>
      </pc:sldChg>
      <pc:sldChg chg="addSp delSp modSp new del mod setBg">
        <pc:chgData name="Hoà Nguyễn Phước" userId="8d9a88b202d52e29" providerId="LiveId" clId="{C2C6EB22-548C-472D-AC3D-B223C0C18073}" dt="2022-04-21T02:02:14.105" v="1417" actId="47"/>
        <pc:sldMkLst>
          <pc:docMk/>
          <pc:sldMk cId="2824239175" sldId="287"/>
        </pc:sldMkLst>
        <pc:spChg chg="mod">
          <ac:chgData name="Hoà Nguyễn Phước" userId="8d9a88b202d52e29" providerId="LiveId" clId="{C2C6EB22-548C-472D-AC3D-B223C0C18073}" dt="2022-04-10T15:03:14.064" v="310" actId="255"/>
          <ac:spMkLst>
            <pc:docMk/>
            <pc:sldMk cId="2824239175" sldId="287"/>
            <ac:spMk id="2" creationId="{CC2A8CC0-4471-4E6C-A529-21AF1EE6E4E3}"/>
          </ac:spMkLst>
        </pc:spChg>
        <pc:spChg chg="add del mod">
          <ac:chgData name="Hoà Nguyễn Phước" userId="8d9a88b202d52e29" providerId="LiveId" clId="{C2C6EB22-548C-472D-AC3D-B223C0C18073}" dt="2022-04-10T15:02:57.463" v="309" actId="26606"/>
          <ac:spMkLst>
            <pc:docMk/>
            <pc:sldMk cId="2824239175" sldId="287"/>
            <ac:spMk id="3" creationId="{D189228F-B238-4F81-8092-06D88F419DA6}"/>
          </ac:spMkLst>
        </pc:spChg>
        <pc:spChg chg="add">
          <ac:chgData name="Hoà Nguyễn Phước" userId="8d9a88b202d52e29" providerId="LiveId" clId="{C2C6EB22-548C-472D-AC3D-B223C0C18073}" dt="2022-04-10T15:02:57.463" v="309" actId="26606"/>
          <ac:spMkLst>
            <pc:docMk/>
            <pc:sldMk cId="2824239175" sldId="287"/>
            <ac:spMk id="9" creationId="{B819A166-7571-4003-A6B8-B62034C3ED30}"/>
          </ac:spMkLst>
        </pc:spChg>
        <pc:graphicFrameChg chg="add mod">
          <ac:chgData name="Hoà Nguyễn Phước" userId="8d9a88b202d52e29" providerId="LiveId" clId="{C2C6EB22-548C-472D-AC3D-B223C0C18073}" dt="2022-04-13T11:43:30.389" v="997" actId="20577"/>
          <ac:graphicFrameMkLst>
            <pc:docMk/>
            <pc:sldMk cId="2824239175" sldId="287"/>
            <ac:graphicFrameMk id="5" creationId="{D990D733-CD80-A92E-A004-FC114BDCAB8D}"/>
          </ac:graphicFrameMkLst>
        </pc:graphicFrameChg>
      </pc:sldChg>
      <pc:sldChg chg="modSp new mod setBg">
        <pc:chgData name="Hoà Nguyễn Phước" userId="8d9a88b202d52e29" providerId="LiveId" clId="{C2C6EB22-548C-472D-AC3D-B223C0C18073}" dt="2022-04-10T15:04:31.742" v="318" actId="255"/>
        <pc:sldMkLst>
          <pc:docMk/>
          <pc:sldMk cId="1531594492" sldId="288"/>
        </pc:sldMkLst>
        <pc:spChg chg="mod">
          <ac:chgData name="Hoà Nguyễn Phước" userId="8d9a88b202d52e29" providerId="LiveId" clId="{C2C6EB22-548C-472D-AC3D-B223C0C18073}" dt="2022-04-10T15:04:31.742" v="318" actId="255"/>
          <ac:spMkLst>
            <pc:docMk/>
            <pc:sldMk cId="1531594492" sldId="288"/>
            <ac:spMk id="2" creationId="{F8B08B6A-8CC5-47BF-B863-F62B4A87F664}"/>
          </ac:spMkLst>
        </pc:spChg>
      </pc:sldChg>
      <pc:sldChg chg="addSp delSp modSp new del mod setBg">
        <pc:chgData name="Hoà Nguyễn Phước" userId="8d9a88b202d52e29" providerId="LiveId" clId="{C2C6EB22-548C-472D-AC3D-B223C0C18073}" dt="2022-04-10T15:21:14.535" v="636" actId="2696"/>
        <pc:sldMkLst>
          <pc:docMk/>
          <pc:sldMk cId="2611948409" sldId="289"/>
        </pc:sldMkLst>
        <pc:spChg chg="mod">
          <ac:chgData name="Hoà Nguyễn Phước" userId="8d9a88b202d52e29" providerId="LiveId" clId="{C2C6EB22-548C-472D-AC3D-B223C0C18073}" dt="2022-04-10T15:20:02.954" v="614"/>
          <ac:spMkLst>
            <pc:docMk/>
            <pc:sldMk cId="2611948409" sldId="289"/>
            <ac:spMk id="2" creationId="{820A5E19-BD33-4C6F-9EF6-5B1EDF923CE3}"/>
          </ac:spMkLst>
        </pc:spChg>
        <pc:spChg chg="add del mod">
          <ac:chgData name="Hoà Nguyễn Phước" userId="8d9a88b202d52e29" providerId="LiveId" clId="{C2C6EB22-548C-472D-AC3D-B223C0C18073}" dt="2022-04-10T15:12:13.004" v="419" actId="26606"/>
          <ac:spMkLst>
            <pc:docMk/>
            <pc:sldMk cId="2611948409" sldId="289"/>
            <ac:spMk id="3" creationId="{9997218A-B326-4FA5-A24F-EA94C82C506D}"/>
          </ac:spMkLst>
        </pc:spChg>
        <pc:spChg chg="add del">
          <ac:chgData name="Hoà Nguyễn Phước" userId="8d9a88b202d52e29" providerId="LiveId" clId="{C2C6EB22-548C-472D-AC3D-B223C0C18073}" dt="2022-04-10T15:18:44.834" v="600" actId="22"/>
          <ac:spMkLst>
            <pc:docMk/>
            <pc:sldMk cId="2611948409" sldId="289"/>
            <ac:spMk id="7" creationId="{1ED62E39-69B7-499A-B6D8-36A9E68B303C}"/>
          </ac:spMkLst>
        </pc:spChg>
        <pc:spChg chg="add del mod">
          <ac:chgData name="Hoà Nguyễn Phước" userId="8d9a88b202d52e29" providerId="LiveId" clId="{C2C6EB22-548C-472D-AC3D-B223C0C18073}" dt="2022-04-10T15:21:11.652" v="635" actId="21"/>
          <ac:spMkLst>
            <pc:docMk/>
            <pc:sldMk cId="2611948409" sldId="289"/>
            <ac:spMk id="8" creationId="{352371DE-3E52-4DEC-B01C-98F055870669}"/>
          </ac:spMkLst>
        </pc:spChg>
        <pc:spChg chg="add del">
          <ac:chgData name="Hoà Nguyễn Phước" userId="8d9a88b202d52e29" providerId="LiveId" clId="{C2C6EB22-548C-472D-AC3D-B223C0C18073}" dt="2022-04-10T15:20:02.954" v="614"/>
          <ac:spMkLst>
            <pc:docMk/>
            <pc:sldMk cId="2611948409" sldId="289"/>
            <ac:spMk id="9" creationId="{B819A166-7571-4003-A6B8-B62034C3ED30}"/>
          </ac:spMkLst>
        </pc:spChg>
        <pc:spChg chg="add del mod">
          <ac:chgData name="Hoà Nguyễn Phước" userId="8d9a88b202d52e29" providerId="LiveId" clId="{C2C6EB22-548C-472D-AC3D-B223C0C18073}" dt="2022-04-10T15:20:06.933" v="618" actId="22"/>
          <ac:spMkLst>
            <pc:docMk/>
            <pc:sldMk cId="2611948409" sldId="289"/>
            <ac:spMk id="10" creationId="{FC64860A-171D-455C-91E9-5D347E847950}"/>
          </ac:spMkLst>
        </pc:spChg>
        <pc:graphicFrameChg chg="add mod ord modGraphic">
          <ac:chgData name="Hoà Nguyễn Phước" userId="8d9a88b202d52e29" providerId="LiveId" clId="{C2C6EB22-548C-472D-AC3D-B223C0C18073}" dt="2022-04-10T15:20:02.954" v="614"/>
          <ac:graphicFrameMkLst>
            <pc:docMk/>
            <pc:sldMk cId="2611948409" sldId="289"/>
            <ac:graphicFrameMk id="5" creationId="{5C1BCC10-D679-70AE-E34A-64E7D45045C5}"/>
          </ac:graphicFrameMkLst>
        </pc:graphicFrameChg>
        <pc:picChg chg="add del mod">
          <ac:chgData name="Hoà Nguyễn Phước" userId="8d9a88b202d52e29" providerId="LiveId" clId="{C2C6EB22-548C-472D-AC3D-B223C0C18073}" dt="2022-04-10T15:20:02.954" v="614"/>
          <ac:picMkLst>
            <pc:docMk/>
            <pc:sldMk cId="2611948409" sldId="289"/>
            <ac:picMk id="12" creationId="{21B441ED-9A44-77AA-C383-42F3F54B768F}"/>
          </ac:picMkLst>
        </pc:picChg>
      </pc:sldChg>
      <pc:sldChg chg="modSp add del">
        <pc:chgData name="Hoà Nguyễn Phước" userId="8d9a88b202d52e29" providerId="LiveId" clId="{C2C6EB22-548C-472D-AC3D-B223C0C18073}" dt="2022-04-10T15:13:30.591" v="422" actId="2696"/>
        <pc:sldMkLst>
          <pc:docMk/>
          <pc:sldMk cId="1788709043" sldId="290"/>
        </pc:sldMkLst>
        <pc:graphicFrameChg chg="mod">
          <ac:chgData name="Hoà Nguyễn Phước" userId="8d9a88b202d52e29" providerId="LiveId" clId="{C2C6EB22-548C-472D-AC3D-B223C0C18073}" dt="2022-04-10T15:13:25.514" v="421" actId="20577"/>
          <ac:graphicFrameMkLst>
            <pc:docMk/>
            <pc:sldMk cId="1788709043" sldId="290"/>
            <ac:graphicFrameMk id="5" creationId="{5C1BCC10-D679-70AE-E34A-64E7D45045C5}"/>
          </ac:graphicFrameMkLst>
        </pc:graphicFrameChg>
      </pc:sldChg>
      <pc:sldChg chg="addSp delSp modSp new mod setBg setClrOvrMap">
        <pc:chgData name="Hoà Nguyễn Phước" userId="8d9a88b202d52e29" providerId="LiveId" clId="{C2C6EB22-548C-472D-AC3D-B223C0C18073}" dt="2022-04-13T15:08:34.301" v="1002" actId="1035"/>
        <pc:sldMkLst>
          <pc:docMk/>
          <pc:sldMk cId="3446981626" sldId="290"/>
        </pc:sldMkLst>
        <pc:spChg chg="mod">
          <ac:chgData name="Hoà Nguyễn Phước" userId="8d9a88b202d52e29" providerId="LiveId" clId="{C2C6EB22-548C-472D-AC3D-B223C0C18073}" dt="2022-04-10T15:40:25.507" v="847" actId="26606"/>
          <ac:spMkLst>
            <pc:docMk/>
            <pc:sldMk cId="3446981626" sldId="290"/>
            <ac:spMk id="2" creationId="{A081A5C3-DE42-460A-B1BC-F9BD2B46C28F}"/>
          </ac:spMkLst>
        </pc:spChg>
        <pc:spChg chg="add del mod">
          <ac:chgData name="Hoà Nguyễn Phước" userId="8d9a88b202d52e29" providerId="LiveId" clId="{C2C6EB22-548C-472D-AC3D-B223C0C18073}" dt="2022-04-10T15:40:25.507" v="847" actId="26606"/>
          <ac:spMkLst>
            <pc:docMk/>
            <pc:sldMk cId="3446981626" sldId="290"/>
            <ac:spMk id="3" creationId="{BCB4CCBE-2149-4402-AE4E-C4259A50A95A}"/>
          </ac:spMkLst>
        </pc:spChg>
        <pc:spChg chg="add del">
          <ac:chgData name="Hoà Nguyễn Phước" userId="8d9a88b202d52e29" providerId="LiveId" clId="{C2C6EB22-548C-472D-AC3D-B223C0C18073}" dt="2022-04-10T15:32:44.984" v="793" actId="26606"/>
          <ac:spMkLst>
            <pc:docMk/>
            <pc:sldMk cId="3446981626" sldId="290"/>
            <ac:spMk id="6" creationId="{A3EFF7B1-6CB7-47D1-AD37-B870CA2B2151}"/>
          </ac:spMkLst>
        </pc:spChg>
        <pc:spChg chg="add del">
          <ac:chgData name="Hoà Nguyễn Phước" userId="8d9a88b202d52e29" providerId="LiveId" clId="{C2C6EB22-548C-472D-AC3D-B223C0C18073}" dt="2022-04-10T15:32:44.984" v="793" actId="26606"/>
          <ac:spMkLst>
            <pc:docMk/>
            <pc:sldMk cId="3446981626" sldId="290"/>
            <ac:spMk id="7" creationId="{7FA2962B-21B6-4689-A95D-A8FF6ADE47F1}"/>
          </ac:spMkLst>
        </pc:spChg>
        <pc:spChg chg="add del">
          <ac:chgData name="Hoà Nguyễn Phước" userId="8d9a88b202d52e29" providerId="LiveId" clId="{C2C6EB22-548C-472D-AC3D-B223C0C18073}" dt="2022-04-10T15:29:46.811" v="780" actId="26606"/>
          <ac:spMkLst>
            <pc:docMk/>
            <pc:sldMk cId="3446981626" sldId="290"/>
            <ac:spMk id="9" creationId="{3A5B4632-C963-4296-86F0-79AA9EA5AE98}"/>
          </ac:spMkLst>
        </pc:spChg>
        <pc:spChg chg="add del">
          <ac:chgData name="Hoà Nguyễn Phước" userId="8d9a88b202d52e29" providerId="LiveId" clId="{C2C6EB22-548C-472D-AC3D-B223C0C18073}" dt="2022-04-10T15:40:03.397" v="840" actId="26606"/>
          <ac:spMkLst>
            <pc:docMk/>
            <pc:sldMk cId="3446981626" sldId="290"/>
            <ac:spMk id="10" creationId="{9228552E-C8B1-4A80-8448-0787CE0FC704}"/>
          </ac:spMkLst>
        </pc:spChg>
        <pc:spChg chg="add del">
          <ac:chgData name="Hoà Nguyễn Phước" userId="8d9a88b202d52e29" providerId="LiveId" clId="{C2C6EB22-548C-472D-AC3D-B223C0C18073}" dt="2022-04-10T15:29:49.360" v="782" actId="26606"/>
          <ac:spMkLst>
            <pc:docMk/>
            <pc:sldMk cId="3446981626" sldId="290"/>
            <ac:spMk id="12" creationId="{68575C10-8187-4AC4-AD72-C754EAFD2867}"/>
          </ac:spMkLst>
        </pc:spChg>
        <pc:spChg chg="add del">
          <ac:chgData name="Hoà Nguyễn Phước" userId="8d9a88b202d52e29" providerId="LiveId" clId="{C2C6EB22-548C-472D-AC3D-B223C0C18073}" dt="2022-04-10T15:29:50.527" v="784" actId="26606"/>
          <ac:spMkLst>
            <pc:docMk/>
            <pc:sldMk cId="3446981626" sldId="290"/>
            <ac:spMk id="15" creationId="{68575C10-8187-4AC4-AD72-C754EAFD2867}"/>
          </ac:spMkLst>
        </pc:spChg>
        <pc:spChg chg="add del">
          <ac:chgData name="Hoà Nguyễn Phước" userId="8d9a88b202d52e29" providerId="LiveId" clId="{C2C6EB22-548C-472D-AC3D-B223C0C18073}" dt="2022-04-10T15:30:38.011" v="789" actId="26606"/>
          <ac:spMkLst>
            <pc:docMk/>
            <pc:sldMk cId="3446981626" sldId="290"/>
            <ac:spMk id="19" creationId="{3A5B4632-C963-4296-86F0-79AA9EA5AE98}"/>
          </ac:spMkLst>
        </pc:spChg>
        <pc:spChg chg="add">
          <ac:chgData name="Hoà Nguyễn Phước" userId="8d9a88b202d52e29" providerId="LiveId" clId="{C2C6EB22-548C-472D-AC3D-B223C0C18073}" dt="2022-04-10T15:40:25.507" v="847" actId="26606"/>
          <ac:spMkLst>
            <pc:docMk/>
            <pc:sldMk cId="3446981626" sldId="290"/>
            <ac:spMk id="21" creationId="{9228552E-C8B1-4A80-8448-0787CE0FC704}"/>
          </ac:spMkLst>
        </pc:spChg>
        <pc:spChg chg="add del">
          <ac:chgData name="Hoà Nguyễn Phước" userId="8d9a88b202d52e29" providerId="LiveId" clId="{C2C6EB22-548C-472D-AC3D-B223C0C18073}" dt="2022-04-10T15:40:07.519" v="842" actId="26606"/>
          <ac:spMkLst>
            <pc:docMk/>
            <pc:sldMk cId="3446981626" sldId="290"/>
            <ac:spMk id="24" creationId="{345A976A-8DE3-4B67-B94B-2044FDD12899}"/>
          </ac:spMkLst>
        </pc:spChg>
        <pc:spChg chg="add del">
          <ac:chgData name="Hoà Nguyễn Phước" userId="8d9a88b202d52e29" providerId="LiveId" clId="{C2C6EB22-548C-472D-AC3D-B223C0C18073}" dt="2022-04-10T15:40:07.519" v="842" actId="26606"/>
          <ac:spMkLst>
            <pc:docMk/>
            <pc:sldMk cId="3446981626" sldId="290"/>
            <ac:spMk id="25" creationId="{6EAAA1B9-2DDB-49C9-A037-A523D2F13C15}"/>
          </ac:spMkLst>
        </pc:spChg>
        <pc:spChg chg="add del">
          <ac:chgData name="Hoà Nguyễn Phước" userId="8d9a88b202d52e29" providerId="LiveId" clId="{C2C6EB22-548C-472D-AC3D-B223C0C18073}" dt="2022-04-10T15:32:44.984" v="793" actId="26606"/>
          <ac:spMkLst>
            <pc:docMk/>
            <pc:sldMk cId="3446981626" sldId="290"/>
            <ac:spMk id="27" creationId="{A00D2CE1-35C1-46E6-BD59-CEE668BD90F4}"/>
          </ac:spMkLst>
        </pc:spChg>
        <pc:spChg chg="add del">
          <ac:chgData name="Hoà Nguyễn Phước" userId="8d9a88b202d52e29" providerId="LiveId" clId="{C2C6EB22-548C-472D-AC3D-B223C0C18073}" dt="2022-04-10T15:32:44.984" v="793" actId="26606"/>
          <ac:spMkLst>
            <pc:docMk/>
            <pc:sldMk cId="3446981626" sldId="290"/>
            <ac:spMk id="35" creationId="{E18403B7-F2C7-4C07-8522-21C31910902C}"/>
          </ac:spMkLst>
        </pc:spChg>
        <pc:spChg chg="add del">
          <ac:chgData name="Hoà Nguyễn Phước" userId="8d9a88b202d52e29" providerId="LiveId" clId="{C2C6EB22-548C-472D-AC3D-B223C0C18073}" dt="2022-04-10T15:40:13.025" v="844" actId="26606"/>
          <ac:spMkLst>
            <pc:docMk/>
            <pc:sldMk cId="3446981626" sldId="290"/>
            <ac:spMk id="41" creationId="{BACC6370-2D7E-4714-9D71-7542949D7D5D}"/>
          </ac:spMkLst>
        </pc:spChg>
        <pc:spChg chg="add del">
          <ac:chgData name="Hoà Nguyễn Phước" userId="8d9a88b202d52e29" providerId="LiveId" clId="{C2C6EB22-548C-472D-AC3D-B223C0C18073}" dt="2022-04-10T15:40:13.025" v="844" actId="26606"/>
          <ac:spMkLst>
            <pc:docMk/>
            <pc:sldMk cId="3446981626" sldId="290"/>
            <ac:spMk id="42" creationId="{F68B3F68-107C-434F-AA38-110D5EA91B85}"/>
          </ac:spMkLst>
        </pc:spChg>
        <pc:spChg chg="add del">
          <ac:chgData name="Hoà Nguyễn Phước" userId="8d9a88b202d52e29" providerId="LiveId" clId="{C2C6EB22-548C-472D-AC3D-B223C0C18073}" dt="2022-04-10T15:40:13.025" v="844" actId="26606"/>
          <ac:spMkLst>
            <pc:docMk/>
            <pc:sldMk cId="3446981626" sldId="290"/>
            <ac:spMk id="43" creationId="{AAD0DBB9-1A4B-4391-81D4-CB19F9AB918A}"/>
          </ac:spMkLst>
        </pc:spChg>
        <pc:spChg chg="add del">
          <ac:chgData name="Hoà Nguyễn Phước" userId="8d9a88b202d52e29" providerId="LiveId" clId="{C2C6EB22-548C-472D-AC3D-B223C0C18073}" dt="2022-04-10T15:40:13.025" v="844" actId="26606"/>
          <ac:spMkLst>
            <pc:docMk/>
            <pc:sldMk cId="3446981626" sldId="290"/>
            <ac:spMk id="44" creationId="{063BBA22-50EA-4C4D-BE05-F1CE4E63AA56}"/>
          </ac:spMkLst>
        </pc:spChg>
        <pc:grpChg chg="add del">
          <ac:chgData name="Hoà Nguyễn Phước" userId="8d9a88b202d52e29" providerId="LiveId" clId="{C2C6EB22-548C-472D-AC3D-B223C0C18073}" dt="2022-04-10T15:32:44.984" v="793" actId="26606"/>
          <ac:grpSpMkLst>
            <pc:docMk/>
            <pc:sldMk cId="3446981626" sldId="290"/>
            <ac:grpSpMk id="8" creationId="{A745280D-ED36-41FE-8EB1-CE597C99CFE8}"/>
          </ac:grpSpMkLst>
        </pc:grpChg>
        <pc:grpChg chg="add del">
          <ac:chgData name="Hoà Nguyễn Phước" userId="8d9a88b202d52e29" providerId="LiveId" clId="{C2C6EB22-548C-472D-AC3D-B223C0C18073}" dt="2022-04-10T15:40:07.519" v="842" actId="26606"/>
          <ac:grpSpMkLst>
            <pc:docMk/>
            <pc:sldMk cId="3446981626" sldId="290"/>
            <ac:grpSpMk id="26" creationId="{B441F8D5-EBCE-4FB9-91A9-3425971C1F99}"/>
          </ac:grpSpMkLst>
        </pc:grpChg>
        <pc:grpChg chg="add del">
          <ac:chgData name="Hoà Nguyễn Phước" userId="8d9a88b202d52e29" providerId="LiveId" clId="{C2C6EB22-548C-472D-AC3D-B223C0C18073}" dt="2022-04-10T15:32:44.984" v="793" actId="26606"/>
          <ac:grpSpMkLst>
            <pc:docMk/>
            <pc:sldMk cId="3446981626" sldId="290"/>
            <ac:grpSpMk id="28" creationId="{80E95A5C-1E97-41C3-9DEC-245FF6DEBF1F}"/>
          </ac:grpSpMkLst>
        </pc:grpChg>
        <pc:grpChg chg="add del">
          <ac:chgData name="Hoà Nguyễn Phước" userId="8d9a88b202d52e29" providerId="LiveId" clId="{C2C6EB22-548C-472D-AC3D-B223C0C18073}" dt="2022-04-10T15:32:44.984" v="793" actId="26606"/>
          <ac:grpSpMkLst>
            <pc:docMk/>
            <pc:sldMk cId="3446981626" sldId="290"/>
            <ac:grpSpMk id="29" creationId="{A58DCE86-9AE1-46D1-96D6-04B8B3EDF6FA}"/>
          </ac:grpSpMkLst>
        </pc:grpChg>
        <pc:grpChg chg="add del">
          <ac:chgData name="Hoà Nguyễn Phước" userId="8d9a88b202d52e29" providerId="LiveId" clId="{C2C6EB22-548C-472D-AC3D-B223C0C18073}" dt="2022-04-10T15:40:07.519" v="842" actId="26606"/>
          <ac:grpSpMkLst>
            <pc:docMk/>
            <pc:sldMk cId="3446981626" sldId="290"/>
            <ac:grpSpMk id="34" creationId="{08701F99-7E4C-4B92-A4B5-307CDFB7A4DE}"/>
          </ac:grpSpMkLst>
        </pc:grpChg>
        <pc:grpChg chg="add del">
          <ac:chgData name="Hoà Nguyễn Phước" userId="8d9a88b202d52e29" providerId="LiveId" clId="{C2C6EB22-548C-472D-AC3D-B223C0C18073}" dt="2022-04-10T15:32:44.984" v="793" actId="26606"/>
          <ac:grpSpMkLst>
            <pc:docMk/>
            <pc:sldMk cId="3446981626" sldId="290"/>
            <ac:grpSpMk id="37" creationId="{23B58CC6-A99E-43AF-A467-256F19287FB8}"/>
          </ac:grpSpMkLst>
        </pc:grpChg>
        <pc:graphicFrameChg chg="add del">
          <ac:chgData name="Hoà Nguyễn Phước" userId="8d9a88b202d52e29" providerId="LiveId" clId="{C2C6EB22-548C-472D-AC3D-B223C0C18073}" dt="2022-04-10T15:29:46.811" v="780" actId="26606"/>
          <ac:graphicFrameMkLst>
            <pc:docMk/>
            <pc:sldMk cId="3446981626" sldId="290"/>
            <ac:graphicFrameMk id="5" creationId="{3534E558-649D-4CA1-7F55-9AFB13C70D50}"/>
          </ac:graphicFrameMkLst>
        </pc:graphicFrameChg>
        <pc:graphicFrameChg chg="add del">
          <ac:chgData name="Hoà Nguyễn Phước" userId="8d9a88b202d52e29" providerId="LiveId" clId="{C2C6EB22-548C-472D-AC3D-B223C0C18073}" dt="2022-04-10T15:29:49.360" v="782" actId="26606"/>
          <ac:graphicFrameMkLst>
            <pc:docMk/>
            <pc:sldMk cId="3446981626" sldId="290"/>
            <ac:graphicFrameMk id="13" creationId="{78D3105F-C90F-CE44-F40B-F20513FC9DAD}"/>
          </ac:graphicFrameMkLst>
        </pc:graphicFrameChg>
        <pc:graphicFrameChg chg="add del">
          <ac:chgData name="Hoà Nguyễn Phước" userId="8d9a88b202d52e29" providerId="LiveId" clId="{C2C6EB22-548C-472D-AC3D-B223C0C18073}" dt="2022-04-10T15:29:50.527" v="784" actId="26606"/>
          <ac:graphicFrameMkLst>
            <pc:docMk/>
            <pc:sldMk cId="3446981626" sldId="290"/>
            <ac:graphicFrameMk id="17" creationId="{A3A01F23-EC42-CC2D-E225-74BFEE92DB57}"/>
          </ac:graphicFrameMkLst>
        </pc:graphicFrameChg>
        <pc:graphicFrameChg chg="add del">
          <ac:chgData name="Hoà Nguyễn Phước" userId="8d9a88b202d52e29" providerId="LiveId" clId="{C2C6EB22-548C-472D-AC3D-B223C0C18073}" dt="2022-04-10T15:40:03.397" v="840" actId="26606"/>
          <ac:graphicFrameMkLst>
            <pc:docMk/>
            <pc:sldMk cId="3446981626" sldId="290"/>
            <ac:graphicFrameMk id="18" creationId="{409C730C-E579-E5EC-15A9-AD46C026CB09}"/>
          </ac:graphicFrameMkLst>
        </pc:graphicFrameChg>
        <pc:graphicFrameChg chg="add del mod">
          <ac:chgData name="Hoà Nguyễn Phước" userId="8d9a88b202d52e29" providerId="LiveId" clId="{C2C6EB22-548C-472D-AC3D-B223C0C18073}" dt="2022-04-10T15:30:38.011" v="789" actId="26606"/>
          <ac:graphicFrameMkLst>
            <pc:docMk/>
            <pc:sldMk cId="3446981626" sldId="290"/>
            <ac:graphicFrameMk id="20" creationId="{3534E558-649D-4CA1-7F55-9AFB13C70D50}"/>
          </ac:graphicFrameMkLst>
        </pc:graphicFrameChg>
        <pc:graphicFrameChg chg="add mod">
          <ac:chgData name="Hoà Nguyễn Phước" userId="8d9a88b202d52e29" providerId="LiveId" clId="{C2C6EB22-548C-472D-AC3D-B223C0C18073}" dt="2022-04-13T11:36:13.451" v="991" actId="20577"/>
          <ac:graphicFrameMkLst>
            <pc:docMk/>
            <pc:sldMk cId="3446981626" sldId="290"/>
            <ac:graphicFrameMk id="23" creationId="{1C0DD015-2AF1-0AB5-A9D2-9F8327A5D58D}"/>
          </ac:graphicFrameMkLst>
        </pc:graphicFrameChg>
        <pc:graphicFrameChg chg="add del">
          <ac:chgData name="Hoà Nguyễn Phước" userId="8d9a88b202d52e29" providerId="LiveId" clId="{C2C6EB22-548C-472D-AC3D-B223C0C18073}" dt="2022-04-10T15:32:44.984" v="793" actId="26606"/>
          <ac:graphicFrameMkLst>
            <pc:docMk/>
            <pc:sldMk cId="3446981626" sldId="290"/>
            <ac:graphicFrameMk id="36" creationId="{EE3FC622-4A65-813A-CA66-F859AA2D3332}"/>
          </ac:graphicFrameMkLst>
        </pc:graphicFrameChg>
        <pc:graphicFrameChg chg="add del">
          <ac:chgData name="Hoà Nguyễn Phước" userId="8d9a88b202d52e29" providerId="LiveId" clId="{C2C6EB22-548C-472D-AC3D-B223C0C18073}" dt="2022-04-10T15:40:07.519" v="842" actId="26606"/>
          <ac:graphicFrameMkLst>
            <pc:docMk/>
            <pc:sldMk cId="3446981626" sldId="290"/>
            <ac:graphicFrameMk id="39" creationId="{A4F82536-2A35-FF99-822E-FF4B10BDF419}"/>
          </ac:graphicFrameMkLst>
        </pc:graphicFrameChg>
        <pc:graphicFrameChg chg="add del">
          <ac:chgData name="Hoà Nguyễn Phước" userId="8d9a88b202d52e29" providerId="LiveId" clId="{C2C6EB22-548C-472D-AC3D-B223C0C18073}" dt="2022-04-10T15:40:13.025" v="844" actId="26606"/>
          <ac:graphicFrameMkLst>
            <pc:docMk/>
            <pc:sldMk cId="3446981626" sldId="290"/>
            <ac:graphicFrameMk id="45" creationId="{0D485FF1-809F-6263-3B99-BE5FB9723D78}"/>
          </ac:graphicFrameMkLst>
        </pc:graphicFrameChg>
        <pc:picChg chg="add del">
          <ac:chgData name="Hoà Nguyễn Phước" userId="8d9a88b202d52e29" providerId="LiveId" clId="{C2C6EB22-548C-472D-AC3D-B223C0C18073}" dt="2022-04-10T15:40:03.397" v="840" actId="26606"/>
          <ac:picMkLst>
            <pc:docMk/>
            <pc:sldMk cId="3446981626" sldId="290"/>
            <ac:picMk id="14" creationId="{E2C8383D-4EC4-5B5C-6D3C-924465CED866}"/>
          </ac:picMkLst>
        </pc:picChg>
        <pc:picChg chg="add mod">
          <ac:chgData name="Hoà Nguyễn Phước" userId="8d9a88b202d52e29" providerId="LiveId" clId="{C2C6EB22-548C-472D-AC3D-B223C0C18073}" dt="2022-04-13T15:08:34.301" v="1002" actId="1035"/>
          <ac:picMkLst>
            <pc:docMk/>
            <pc:sldMk cId="3446981626" sldId="290"/>
            <ac:picMk id="22" creationId="{063826AA-3330-180A-43EF-02AD2C18C245}"/>
          </ac:picMkLst>
        </pc:picChg>
        <pc:cxnChg chg="add del">
          <ac:chgData name="Hoà Nguyễn Phước" userId="8d9a88b202d52e29" providerId="LiveId" clId="{C2C6EB22-548C-472D-AC3D-B223C0C18073}" dt="2022-04-10T15:29:49.360" v="782" actId="26606"/>
          <ac:cxnSpMkLst>
            <pc:docMk/>
            <pc:sldMk cId="3446981626" sldId="290"/>
            <ac:cxnSpMk id="11" creationId="{74E776C9-ED67-41B7-B3A3-4DF76EF3ACEE}"/>
          </ac:cxnSpMkLst>
        </pc:cxnChg>
        <pc:cxnChg chg="add del">
          <ac:chgData name="Hoà Nguyễn Phước" userId="8d9a88b202d52e29" providerId="LiveId" clId="{C2C6EB22-548C-472D-AC3D-B223C0C18073}" dt="2022-04-10T15:29:50.527" v="784" actId="26606"/>
          <ac:cxnSpMkLst>
            <pc:docMk/>
            <pc:sldMk cId="3446981626" sldId="290"/>
            <ac:cxnSpMk id="16" creationId="{74E776C9-ED67-41B7-B3A3-4DF76EF3ACEE}"/>
          </ac:cxnSpMkLst>
        </pc:cxnChg>
      </pc:sldChg>
      <pc:sldChg chg="addSp delSp modSp new mod setBg">
        <pc:chgData name="Hoà Nguyễn Phước" userId="8d9a88b202d52e29" providerId="LiveId" clId="{C2C6EB22-548C-472D-AC3D-B223C0C18073}" dt="2022-04-10T15:22:33.927" v="685" actId="20577"/>
        <pc:sldMkLst>
          <pc:docMk/>
          <pc:sldMk cId="3345918594" sldId="291"/>
        </pc:sldMkLst>
        <pc:spChg chg="del mod">
          <ac:chgData name="Hoà Nguyễn Phước" userId="8d9a88b202d52e29" providerId="LiveId" clId="{C2C6EB22-548C-472D-AC3D-B223C0C18073}" dt="2022-04-10T15:21:27.899" v="658"/>
          <ac:spMkLst>
            <pc:docMk/>
            <pc:sldMk cId="3345918594" sldId="291"/>
            <ac:spMk id="2" creationId="{A2B71372-E1D6-4F7A-95AE-131121ECC824}"/>
          </ac:spMkLst>
        </pc:spChg>
        <pc:spChg chg="add del mod">
          <ac:chgData name="Hoà Nguyễn Phước" userId="8d9a88b202d52e29" providerId="LiveId" clId="{C2C6EB22-548C-472D-AC3D-B223C0C18073}" dt="2022-04-10T15:22:09" v="674" actId="26606"/>
          <ac:spMkLst>
            <pc:docMk/>
            <pc:sldMk cId="3345918594" sldId="291"/>
            <ac:spMk id="3" creationId="{57DC7D97-801A-4BC6-A56D-3668EEFE9286}"/>
          </ac:spMkLst>
        </pc:spChg>
        <pc:spChg chg="add mod">
          <ac:chgData name="Hoà Nguyễn Phước" userId="8d9a88b202d52e29" providerId="LiveId" clId="{C2C6EB22-548C-472D-AC3D-B223C0C18073}" dt="2022-04-10T15:22:33.927" v="685" actId="20577"/>
          <ac:spMkLst>
            <pc:docMk/>
            <pc:sldMk cId="3345918594" sldId="291"/>
            <ac:spMk id="4" creationId="{40248883-4DE3-4478-B9CC-12BD9AB35DD4}"/>
          </ac:spMkLst>
        </pc:spChg>
        <pc:spChg chg="add">
          <ac:chgData name="Hoà Nguyễn Phước" userId="8d9a88b202d52e29" providerId="LiveId" clId="{C2C6EB22-548C-472D-AC3D-B223C0C18073}" dt="2022-04-10T15:22:09" v="674" actId="26606"/>
          <ac:spMkLst>
            <pc:docMk/>
            <pc:sldMk cId="3345918594" sldId="291"/>
            <ac:spMk id="10" creationId="{68575C10-8187-4AC4-AD72-C754EAFD2867}"/>
          </ac:spMkLst>
        </pc:spChg>
        <pc:graphicFrameChg chg="add">
          <ac:chgData name="Hoà Nguyễn Phước" userId="8d9a88b202d52e29" providerId="LiveId" clId="{C2C6EB22-548C-472D-AC3D-B223C0C18073}" dt="2022-04-10T15:22:09" v="674" actId="26606"/>
          <ac:graphicFrameMkLst>
            <pc:docMk/>
            <pc:sldMk cId="3345918594" sldId="291"/>
            <ac:graphicFrameMk id="6" creationId="{0B1BABF2-A005-06B5-315F-470FF0BB1D5B}"/>
          </ac:graphicFrameMkLst>
        </pc:graphicFrameChg>
        <pc:cxnChg chg="add">
          <ac:chgData name="Hoà Nguyễn Phước" userId="8d9a88b202d52e29" providerId="LiveId" clId="{C2C6EB22-548C-472D-AC3D-B223C0C18073}" dt="2022-04-10T15:22:09" v="674" actId="26606"/>
          <ac:cxnSpMkLst>
            <pc:docMk/>
            <pc:sldMk cId="3345918594" sldId="291"/>
            <ac:cxnSpMk id="12" creationId="{74E776C9-ED67-41B7-B3A3-4DF76EF3ACEE}"/>
          </ac:cxnSpMkLst>
        </pc:cxnChg>
      </pc:sldChg>
      <pc:sldChg chg="addSp delSp modSp new del mod setBg">
        <pc:chgData name="Hoà Nguyễn Phước" userId="8d9a88b202d52e29" providerId="LiveId" clId="{C2C6EB22-548C-472D-AC3D-B223C0C18073}" dt="2022-04-21T02:00:53.567" v="1402" actId="47"/>
        <pc:sldMkLst>
          <pc:docMk/>
          <pc:sldMk cId="675675407" sldId="292"/>
        </pc:sldMkLst>
        <pc:spChg chg="mod">
          <ac:chgData name="Hoà Nguyễn Phước" userId="8d9a88b202d52e29" providerId="LiveId" clId="{C2C6EB22-548C-472D-AC3D-B223C0C18073}" dt="2022-04-10T15:41:01.998" v="855" actId="255"/>
          <ac:spMkLst>
            <pc:docMk/>
            <pc:sldMk cId="675675407" sldId="292"/>
            <ac:spMk id="2" creationId="{9250F45F-A04D-4B95-B22B-EF43C31C6020}"/>
          </ac:spMkLst>
        </pc:spChg>
        <pc:spChg chg="add">
          <ac:chgData name="Hoà Nguyễn Phước" userId="8d9a88b202d52e29" providerId="LiveId" clId="{C2C6EB22-548C-472D-AC3D-B223C0C18073}" dt="2022-04-10T15:40:56.116" v="854" actId="26606"/>
          <ac:spMkLst>
            <pc:docMk/>
            <pc:sldMk cId="675675407" sldId="292"/>
            <ac:spMk id="9" creationId="{A3363022-C969-41E9-8EB2-E4C94908C1FA}"/>
          </ac:spMkLst>
        </pc:spChg>
        <pc:spChg chg="add">
          <ac:chgData name="Hoà Nguyễn Phước" userId="8d9a88b202d52e29" providerId="LiveId" clId="{C2C6EB22-548C-472D-AC3D-B223C0C18073}" dt="2022-04-10T15:40:56.116" v="854" actId="26606"/>
          <ac:spMkLst>
            <pc:docMk/>
            <pc:sldMk cId="675675407" sldId="292"/>
            <ac:spMk id="11" creationId="{8D1AD6B3-BE88-4CEB-BA17-790657CC4729}"/>
          </ac:spMkLst>
        </pc:spChg>
        <pc:grpChg chg="add">
          <ac:chgData name="Hoà Nguyễn Phước" userId="8d9a88b202d52e29" providerId="LiveId" clId="{C2C6EB22-548C-472D-AC3D-B223C0C18073}" dt="2022-04-10T15:40:56.116" v="854" actId="26606"/>
          <ac:grpSpMkLst>
            <pc:docMk/>
            <pc:sldMk cId="675675407" sldId="292"/>
            <ac:grpSpMk id="13" creationId="{89D1390B-7E13-4B4F-9CB2-391063412E54}"/>
          </ac:grpSpMkLst>
        </pc:grpChg>
        <pc:picChg chg="add del">
          <ac:chgData name="Hoà Nguyễn Phước" userId="8d9a88b202d52e29" providerId="LiveId" clId="{C2C6EB22-548C-472D-AC3D-B223C0C18073}" dt="2022-04-21T02:00:49.160" v="1401" actId="478"/>
          <ac:picMkLst>
            <pc:docMk/>
            <pc:sldMk cId="675675407" sldId="292"/>
            <ac:picMk id="6" creationId="{F796F636-5010-C1C3-3314-404415E7ECB9}"/>
          </ac:picMkLst>
        </pc:picChg>
      </pc:sldChg>
      <pc:sldChg chg="addSp modSp new mod setBg">
        <pc:chgData name="Hoà Nguyễn Phước" userId="8d9a88b202d52e29" providerId="LiveId" clId="{C2C6EB22-548C-472D-AC3D-B223C0C18073}" dt="2022-04-10T15:42:46.435" v="883" actId="1076"/>
        <pc:sldMkLst>
          <pc:docMk/>
          <pc:sldMk cId="2502744265" sldId="293"/>
        </pc:sldMkLst>
        <pc:spChg chg="mod">
          <ac:chgData name="Hoà Nguyễn Phước" userId="8d9a88b202d52e29" providerId="LiveId" clId="{C2C6EB22-548C-472D-AC3D-B223C0C18073}" dt="2022-04-10T15:42:46.435" v="883" actId="1076"/>
          <ac:spMkLst>
            <pc:docMk/>
            <pc:sldMk cId="2502744265" sldId="293"/>
            <ac:spMk id="2" creationId="{DD79F35D-33CA-4B01-BDB3-68AD9E93E018}"/>
          </ac:spMkLst>
        </pc:spChg>
        <pc:spChg chg="add">
          <ac:chgData name="Hoà Nguyễn Phước" userId="8d9a88b202d52e29" providerId="LiveId" clId="{C2C6EB22-548C-472D-AC3D-B223C0C18073}" dt="2022-04-10T15:42:32.031" v="881" actId="26606"/>
          <ac:spMkLst>
            <pc:docMk/>
            <pc:sldMk cId="2502744265" sldId="293"/>
            <ac:spMk id="7" creationId="{A8DB9CD9-59B1-4D73-BC4C-98796A48EF9B}"/>
          </ac:spMkLst>
        </pc:spChg>
        <pc:spChg chg="add">
          <ac:chgData name="Hoà Nguyễn Phước" userId="8d9a88b202d52e29" providerId="LiveId" clId="{C2C6EB22-548C-472D-AC3D-B223C0C18073}" dt="2022-04-10T15:42:32.031" v="881" actId="26606"/>
          <ac:spMkLst>
            <pc:docMk/>
            <pc:sldMk cId="2502744265" sldId="293"/>
            <ac:spMk id="9" creationId="{8874A6A9-41FF-4E33-AFA8-F9F81436A59E}"/>
          </ac:spMkLst>
        </pc:spChg>
        <pc:grpChg chg="add">
          <ac:chgData name="Hoà Nguyễn Phước" userId="8d9a88b202d52e29" providerId="LiveId" clId="{C2C6EB22-548C-472D-AC3D-B223C0C18073}" dt="2022-04-10T15:42:32.031" v="881" actId="26606"/>
          <ac:grpSpMkLst>
            <pc:docMk/>
            <pc:sldMk cId="2502744265" sldId="293"/>
            <ac:grpSpMk id="11" creationId="{721D730E-1F97-4071-B143-B05E6D2599BC}"/>
          </ac:grpSpMkLst>
        </pc:grpChg>
      </pc:sldChg>
      <pc:sldChg chg="addSp delSp modSp new del mod setBg setClrOvrMap">
        <pc:chgData name="Hoà Nguyễn Phước" userId="8d9a88b202d52e29" providerId="LiveId" clId="{C2C6EB22-548C-472D-AC3D-B223C0C18073}" dt="2022-04-21T01:59:06.588" v="1395" actId="47"/>
        <pc:sldMkLst>
          <pc:docMk/>
          <pc:sldMk cId="1368479287" sldId="294"/>
        </pc:sldMkLst>
        <pc:spChg chg="mod">
          <ac:chgData name="Hoà Nguyễn Phước" userId="8d9a88b202d52e29" providerId="LiveId" clId="{C2C6EB22-548C-472D-AC3D-B223C0C18073}" dt="2022-04-21T01:59:04.258" v="1394" actId="6549"/>
          <ac:spMkLst>
            <pc:docMk/>
            <pc:sldMk cId="1368479287" sldId="294"/>
            <ac:spMk id="2" creationId="{70882167-45BD-40DF-A6E2-CE6CC2E5D2C4}"/>
          </ac:spMkLst>
        </pc:spChg>
        <pc:spChg chg="add">
          <ac:chgData name="Hoà Nguyễn Phước" userId="8d9a88b202d52e29" providerId="LiveId" clId="{C2C6EB22-548C-472D-AC3D-B223C0C18073}" dt="2022-04-12T14:31:57.115" v="983" actId="26606"/>
          <ac:spMkLst>
            <pc:docMk/>
            <pc:sldMk cId="1368479287" sldId="294"/>
            <ac:spMk id="8" creationId="{E49CC64F-7275-4E33-961B-0C5CDC439875}"/>
          </ac:spMkLst>
        </pc:spChg>
        <pc:picChg chg="add del">
          <ac:chgData name="Hoà Nguyễn Phước" userId="8d9a88b202d52e29" providerId="LiveId" clId="{C2C6EB22-548C-472D-AC3D-B223C0C18073}" dt="2022-04-21T01:59:02.439" v="1393" actId="478"/>
          <ac:picMkLst>
            <pc:docMk/>
            <pc:sldMk cId="1368479287" sldId="294"/>
            <ac:picMk id="4" creationId="{46308B58-4A09-525A-6808-ED9E8991913E}"/>
          </ac:picMkLst>
        </pc:picChg>
      </pc:sldChg>
      <pc:sldChg chg="addSp delSp modSp new mod setBg">
        <pc:chgData name="Hoà Nguyễn Phước" userId="8d9a88b202d52e29" providerId="LiveId" clId="{C2C6EB22-548C-472D-AC3D-B223C0C18073}" dt="2022-04-21T02:05:09.948" v="1426" actId="27614"/>
        <pc:sldMkLst>
          <pc:docMk/>
          <pc:sldMk cId="2639867974" sldId="295"/>
        </pc:sldMkLst>
        <pc:spChg chg="del">
          <ac:chgData name="Hoà Nguyễn Phước" userId="8d9a88b202d52e29" providerId="LiveId" clId="{C2C6EB22-548C-472D-AC3D-B223C0C18073}" dt="2022-04-21T02:04:43.143" v="1418" actId="478"/>
          <ac:spMkLst>
            <pc:docMk/>
            <pc:sldMk cId="2639867974" sldId="295"/>
            <ac:spMk id="2" creationId="{DC44508B-6683-4C58-8A0B-3F0FA223A827}"/>
          </ac:spMkLst>
        </pc:spChg>
        <pc:spChg chg="add del">
          <ac:chgData name="Hoà Nguyễn Phước" userId="8d9a88b202d52e29" providerId="LiveId" clId="{C2C6EB22-548C-472D-AC3D-B223C0C18073}" dt="2022-04-21T02:04:49.372" v="1420"/>
          <ac:spMkLst>
            <pc:docMk/>
            <pc:sldMk cId="2639867974" sldId="295"/>
            <ac:spMk id="3" creationId="{A673D23F-B0CF-4F79-91FD-AA0D70B7AF34}"/>
          </ac:spMkLst>
        </pc:spChg>
        <pc:spChg chg="add">
          <ac:chgData name="Hoà Nguyễn Phước" userId="8d9a88b202d52e29" providerId="LiveId" clId="{C2C6EB22-548C-472D-AC3D-B223C0C18073}" dt="2022-04-21T02:05:05.323" v="1425" actId="26606"/>
          <ac:spMkLst>
            <pc:docMk/>
            <pc:sldMk cId="2639867974" sldId="295"/>
            <ac:spMk id="9" creationId="{AB8C311F-7253-4AED-9701-7FC0708C41C7}"/>
          </ac:spMkLst>
        </pc:spChg>
        <pc:spChg chg="add">
          <ac:chgData name="Hoà Nguyễn Phước" userId="8d9a88b202d52e29" providerId="LiveId" clId="{C2C6EB22-548C-472D-AC3D-B223C0C18073}" dt="2022-04-21T02:05:05.323" v="1425" actId="26606"/>
          <ac:spMkLst>
            <pc:docMk/>
            <pc:sldMk cId="2639867974" sldId="295"/>
            <ac:spMk id="11" creationId="{E2384209-CB15-4CDF-9D31-C44FD9A3F20D}"/>
          </ac:spMkLst>
        </pc:spChg>
        <pc:spChg chg="add">
          <ac:chgData name="Hoà Nguyễn Phước" userId="8d9a88b202d52e29" providerId="LiveId" clId="{C2C6EB22-548C-472D-AC3D-B223C0C18073}" dt="2022-04-21T02:05:05.323" v="1425" actId="26606"/>
          <ac:spMkLst>
            <pc:docMk/>
            <pc:sldMk cId="2639867974" sldId="295"/>
            <ac:spMk id="13" creationId="{2633B3B5-CC90-43F0-8714-D31D1F3F0209}"/>
          </ac:spMkLst>
        </pc:spChg>
        <pc:spChg chg="add">
          <ac:chgData name="Hoà Nguyễn Phước" userId="8d9a88b202d52e29" providerId="LiveId" clId="{C2C6EB22-548C-472D-AC3D-B223C0C18073}" dt="2022-04-21T02:05:05.323" v="1425" actId="26606"/>
          <ac:spMkLst>
            <pc:docMk/>
            <pc:sldMk cId="2639867974" sldId="295"/>
            <ac:spMk id="15" creationId="{A8D57A06-A426-446D-B02C-A2DC6B62E45E}"/>
          </ac:spMkLst>
        </pc:spChg>
        <pc:picChg chg="add mod">
          <ac:chgData name="Hoà Nguyễn Phước" userId="8d9a88b202d52e29" providerId="LiveId" clId="{C2C6EB22-548C-472D-AC3D-B223C0C18073}" dt="2022-04-21T02:05:09.948" v="1426" actId="27614"/>
          <ac:picMkLst>
            <pc:docMk/>
            <pc:sldMk cId="2639867974" sldId="295"/>
            <ac:picMk id="4" creationId="{C3D5B358-F2FB-4672-9C81-8A1DE3A831EF}"/>
          </ac:picMkLst>
        </pc:picChg>
      </pc:sldChg>
      <pc:sldChg chg="addSp delSp modSp new mod">
        <pc:chgData name="Hoà Nguyễn Phước" userId="8d9a88b202d52e29" providerId="LiveId" clId="{C2C6EB22-548C-472D-AC3D-B223C0C18073}" dt="2022-04-21T01:59:26.459" v="1400" actId="14100"/>
        <pc:sldMkLst>
          <pc:docMk/>
          <pc:sldMk cId="564347870" sldId="296"/>
        </pc:sldMkLst>
        <pc:spChg chg="del">
          <ac:chgData name="Hoà Nguyễn Phước" userId="8d9a88b202d52e29" providerId="LiveId" clId="{C2C6EB22-548C-472D-AC3D-B223C0C18073}" dt="2022-04-21T01:59:12.736" v="1397" actId="478"/>
          <ac:spMkLst>
            <pc:docMk/>
            <pc:sldMk cId="564347870" sldId="296"/>
            <ac:spMk id="2" creationId="{2EA1DDD9-322D-4CFF-AD6A-EF936D15FEDA}"/>
          </ac:spMkLst>
        </pc:spChg>
        <pc:picChg chg="add mod">
          <ac:chgData name="Hoà Nguyễn Phước" userId="8d9a88b202d52e29" providerId="LiveId" clId="{C2C6EB22-548C-472D-AC3D-B223C0C18073}" dt="2022-04-21T01:59:26.459" v="1400" actId="14100"/>
          <ac:picMkLst>
            <pc:docMk/>
            <pc:sldMk cId="564347870" sldId="296"/>
            <ac:picMk id="2050" creationId="{E815D3C0-DDF8-4140-81DA-C9F90321909E}"/>
          </ac:picMkLst>
        </pc:picChg>
      </pc:sldChg>
      <pc:sldChg chg="addSp delSp modSp new mod setBg">
        <pc:chgData name="Hoà Nguyễn Phước" userId="8d9a88b202d52e29" providerId="LiveId" clId="{C2C6EB22-548C-472D-AC3D-B223C0C18073}" dt="2022-04-21T02:02:06.199" v="1416" actId="1076"/>
        <pc:sldMkLst>
          <pc:docMk/>
          <pc:sldMk cId="2263952522" sldId="297"/>
        </pc:sldMkLst>
        <pc:spChg chg="del">
          <ac:chgData name="Hoà Nguyễn Phước" userId="8d9a88b202d52e29" providerId="LiveId" clId="{C2C6EB22-548C-472D-AC3D-B223C0C18073}" dt="2022-04-21T02:01:02.331" v="1405" actId="478"/>
          <ac:spMkLst>
            <pc:docMk/>
            <pc:sldMk cId="2263952522" sldId="297"/>
            <ac:spMk id="2" creationId="{9606B1C1-A44A-4AF2-B852-20A8168BC9F9}"/>
          </ac:spMkLst>
        </pc:spChg>
        <pc:spChg chg="add del">
          <ac:chgData name="Hoà Nguyễn Phước" userId="8d9a88b202d52e29" providerId="LiveId" clId="{C2C6EB22-548C-472D-AC3D-B223C0C18073}" dt="2022-04-21T02:01:12.549" v="1408" actId="26606"/>
          <ac:spMkLst>
            <pc:docMk/>
            <pc:sldMk cId="2263952522" sldId="297"/>
            <ac:spMk id="71" creationId="{AB8C311F-7253-4AED-9701-7FC0708C41C7}"/>
          </ac:spMkLst>
        </pc:spChg>
        <pc:spChg chg="add del">
          <ac:chgData name="Hoà Nguyễn Phước" userId="8d9a88b202d52e29" providerId="LiveId" clId="{C2C6EB22-548C-472D-AC3D-B223C0C18073}" dt="2022-04-21T02:01:12.549" v="1408" actId="26606"/>
          <ac:spMkLst>
            <pc:docMk/>
            <pc:sldMk cId="2263952522" sldId="297"/>
            <ac:spMk id="73" creationId="{E2384209-CB15-4CDF-9D31-C44FD9A3F20D}"/>
          </ac:spMkLst>
        </pc:spChg>
        <pc:spChg chg="add del">
          <ac:chgData name="Hoà Nguyễn Phước" userId="8d9a88b202d52e29" providerId="LiveId" clId="{C2C6EB22-548C-472D-AC3D-B223C0C18073}" dt="2022-04-21T02:01:12.549" v="1408" actId="26606"/>
          <ac:spMkLst>
            <pc:docMk/>
            <pc:sldMk cId="2263952522" sldId="297"/>
            <ac:spMk id="75" creationId="{2633B3B5-CC90-43F0-8714-D31D1F3F0209}"/>
          </ac:spMkLst>
        </pc:spChg>
        <pc:spChg chg="add del">
          <ac:chgData name="Hoà Nguyễn Phước" userId="8d9a88b202d52e29" providerId="LiveId" clId="{C2C6EB22-548C-472D-AC3D-B223C0C18073}" dt="2022-04-21T02:01:12.549" v="1408" actId="26606"/>
          <ac:spMkLst>
            <pc:docMk/>
            <pc:sldMk cId="2263952522" sldId="297"/>
            <ac:spMk id="77" creationId="{A8D57A06-A426-446D-B02C-A2DC6B62E45E}"/>
          </ac:spMkLst>
        </pc:spChg>
        <pc:spChg chg="add">
          <ac:chgData name="Hoà Nguyễn Phước" userId="8d9a88b202d52e29" providerId="LiveId" clId="{C2C6EB22-548C-472D-AC3D-B223C0C18073}" dt="2022-04-21T02:01:12.549" v="1409" actId="26606"/>
          <ac:spMkLst>
            <pc:docMk/>
            <pc:sldMk cId="2263952522" sldId="297"/>
            <ac:spMk id="3076" creationId="{7EBFDB7D-DD97-44CE-AFFB-458781A3DB9B}"/>
          </ac:spMkLst>
        </pc:spChg>
        <pc:spChg chg="add">
          <ac:chgData name="Hoà Nguyễn Phước" userId="8d9a88b202d52e29" providerId="LiveId" clId="{C2C6EB22-548C-472D-AC3D-B223C0C18073}" dt="2022-04-21T02:01:12.549" v="1409" actId="26606"/>
          <ac:spMkLst>
            <pc:docMk/>
            <pc:sldMk cId="2263952522" sldId="297"/>
            <ac:spMk id="3077" creationId="{50F864A1-23CF-4954-887F-3C4458622A68}"/>
          </ac:spMkLst>
        </pc:spChg>
        <pc:spChg chg="add">
          <ac:chgData name="Hoà Nguyễn Phước" userId="8d9a88b202d52e29" providerId="LiveId" clId="{C2C6EB22-548C-472D-AC3D-B223C0C18073}" dt="2022-04-21T02:01:12.549" v="1409" actId="26606"/>
          <ac:spMkLst>
            <pc:docMk/>
            <pc:sldMk cId="2263952522" sldId="297"/>
            <ac:spMk id="3078" creationId="{8D313E8C-7457-407E-BDA5-EACA44D38247}"/>
          </ac:spMkLst>
        </pc:spChg>
        <pc:picChg chg="add mod">
          <ac:chgData name="Hoà Nguyễn Phước" userId="8d9a88b202d52e29" providerId="LiveId" clId="{C2C6EB22-548C-472D-AC3D-B223C0C18073}" dt="2022-04-21T02:02:06.199" v="1416" actId="1076"/>
          <ac:picMkLst>
            <pc:docMk/>
            <pc:sldMk cId="2263952522" sldId="297"/>
            <ac:picMk id="3" creationId="{A582CFC2-1555-4EDE-94BE-0FF060A40110}"/>
          </ac:picMkLst>
        </pc:picChg>
        <pc:picChg chg="add del mod">
          <ac:chgData name="Hoà Nguyễn Phước" userId="8d9a88b202d52e29" providerId="LiveId" clId="{C2C6EB22-548C-472D-AC3D-B223C0C18073}" dt="2022-04-21T02:01:16.971" v="1410" actId="478"/>
          <ac:picMkLst>
            <pc:docMk/>
            <pc:sldMk cId="2263952522" sldId="297"/>
            <ac:picMk id="3074" creationId="{4E552B0D-54CA-4A21-BBAF-0031CC918EA5}"/>
          </ac:picMkLst>
        </pc:picChg>
      </pc:sldChg>
      <pc:sldChg chg="addSp delSp modSp new mod ord setBg">
        <pc:chgData name="Hoà Nguyễn Phước" userId="8d9a88b202d52e29" providerId="LiveId" clId="{C2C6EB22-548C-472D-AC3D-B223C0C18073}" dt="2022-04-21T02:06:13.245" v="1436" actId="26606"/>
        <pc:sldMkLst>
          <pc:docMk/>
          <pc:sldMk cId="3753716821" sldId="298"/>
        </pc:sldMkLst>
        <pc:spChg chg="del">
          <ac:chgData name="Hoà Nguyễn Phước" userId="8d9a88b202d52e29" providerId="LiveId" clId="{C2C6EB22-548C-472D-AC3D-B223C0C18073}" dt="2022-04-21T02:05:12.929" v="1428" actId="478"/>
          <ac:spMkLst>
            <pc:docMk/>
            <pc:sldMk cId="3753716821" sldId="298"/>
            <ac:spMk id="2" creationId="{313F8B1C-5585-4822-A7FB-FA052E008562}"/>
          </ac:spMkLst>
        </pc:spChg>
        <pc:spChg chg="add del">
          <ac:chgData name="Hoà Nguyễn Phước" userId="8d9a88b202d52e29" providerId="LiveId" clId="{C2C6EB22-548C-472D-AC3D-B223C0C18073}" dt="2022-04-21T02:05:54.687" v="1433" actId="26606"/>
          <ac:spMkLst>
            <pc:docMk/>
            <pc:sldMk cId="3753716821" sldId="298"/>
            <ac:spMk id="71" creationId="{32BC26D8-82FB-445E-AA49-62A77D7C1EE0}"/>
          </ac:spMkLst>
        </pc:spChg>
        <pc:spChg chg="add del">
          <ac:chgData name="Hoà Nguyễn Phước" userId="8d9a88b202d52e29" providerId="LiveId" clId="{C2C6EB22-548C-472D-AC3D-B223C0C18073}" dt="2022-04-21T02:05:54.687" v="1433" actId="26606"/>
          <ac:spMkLst>
            <pc:docMk/>
            <pc:sldMk cId="3753716821" sldId="298"/>
            <ac:spMk id="73" creationId="{CB44330D-EA18-4254-AA95-EB49948539B8}"/>
          </ac:spMkLst>
        </pc:spChg>
        <pc:spChg chg="add del">
          <ac:chgData name="Hoà Nguyễn Phước" userId="8d9a88b202d52e29" providerId="LiveId" clId="{C2C6EB22-548C-472D-AC3D-B223C0C18073}" dt="2022-04-21T02:06:03.701" v="1435" actId="26606"/>
          <ac:spMkLst>
            <pc:docMk/>
            <pc:sldMk cId="3753716821" sldId="298"/>
            <ac:spMk id="75" creationId="{90A7EAB6-59D3-4325-8DE6-E0CA4009CE53}"/>
          </ac:spMkLst>
        </pc:spChg>
        <pc:spChg chg="add del">
          <ac:chgData name="Hoà Nguyễn Phước" userId="8d9a88b202d52e29" providerId="LiveId" clId="{C2C6EB22-548C-472D-AC3D-B223C0C18073}" dt="2022-04-21T02:06:03.701" v="1435" actId="26606"/>
          <ac:spMkLst>
            <pc:docMk/>
            <pc:sldMk cId="3753716821" sldId="298"/>
            <ac:spMk id="77" creationId="{A8D57A06-A426-446D-B02C-A2DC6B62E45E}"/>
          </ac:spMkLst>
        </pc:spChg>
        <pc:spChg chg="add del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38" creationId="{AB8C311F-7253-4AED-9701-7FC0708C41C7}"/>
          </ac:spMkLst>
        </pc:spChg>
        <pc:spChg chg="add del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40" creationId="{FD073016-B734-483B-8953-5BADEE145112}"/>
          </ac:spMkLst>
        </pc:spChg>
        <pc:spChg chg="add del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42" creationId="{90A7EAB6-59D3-4325-8DE6-E0CA4009CE53}"/>
          </ac:spMkLst>
        </pc:spChg>
        <pc:spChg chg="add del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44" creationId="{A8D57A06-A426-446D-B02C-A2DC6B62E45E}"/>
          </ac:spMkLst>
        </pc:spChg>
        <pc:spChg chg="add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92" creationId="{B775CD93-9DF2-48CB-9F57-1BCA9A46C7FA}"/>
          </ac:spMkLst>
        </pc:spChg>
        <pc:spChg chg="add">
          <ac:chgData name="Hoà Nguyễn Phước" userId="8d9a88b202d52e29" providerId="LiveId" clId="{C2C6EB22-548C-472D-AC3D-B223C0C18073}" dt="2022-04-21T02:06:13.245" v="1436" actId="26606"/>
          <ac:spMkLst>
            <pc:docMk/>
            <pc:sldMk cId="3753716821" sldId="298"/>
            <ac:spMk id="193" creationId="{6166C6D1-23AC-49C4-BA07-238E4E9F8CEB}"/>
          </ac:spMkLst>
        </pc:spChg>
        <pc:spChg chg="add del">
          <ac:chgData name="Hoà Nguyễn Phước" userId="8d9a88b202d52e29" providerId="LiveId" clId="{C2C6EB22-548C-472D-AC3D-B223C0C18073}" dt="2022-04-21T02:06:03.701" v="1435" actId="26606"/>
          <ac:spMkLst>
            <pc:docMk/>
            <pc:sldMk cId="3753716821" sldId="298"/>
            <ac:spMk id="5124" creationId="{AB8C311F-7253-4AED-9701-7FC0708C41C7}"/>
          </ac:spMkLst>
        </pc:spChg>
        <pc:spChg chg="add del">
          <ac:chgData name="Hoà Nguyễn Phước" userId="8d9a88b202d52e29" providerId="LiveId" clId="{C2C6EB22-548C-472D-AC3D-B223C0C18073}" dt="2022-04-21T02:06:03.701" v="1435" actId="26606"/>
          <ac:spMkLst>
            <pc:docMk/>
            <pc:sldMk cId="3753716821" sldId="298"/>
            <ac:spMk id="5125" creationId="{FD073016-B734-483B-8953-5BADEE145112}"/>
          </ac:spMkLst>
        </pc:spChg>
        <pc:picChg chg="add mod">
          <ac:chgData name="Hoà Nguyễn Phước" userId="8d9a88b202d52e29" providerId="LiveId" clId="{C2C6EB22-548C-472D-AC3D-B223C0C18073}" dt="2022-04-21T02:06:13.245" v="1436" actId="26606"/>
          <ac:picMkLst>
            <pc:docMk/>
            <pc:sldMk cId="3753716821" sldId="298"/>
            <ac:picMk id="5122" creationId="{5DDA4BAF-02D5-42DC-ACBC-CCAD34207B7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5F7CEB-B5CA-4974-ABCC-6FB2CAA1E5D5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2D65558-A544-4EDE-A97B-D89F751FDA92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Code Style &amp; Optimize code</a:t>
          </a:r>
        </a:p>
      </dgm:t>
    </dgm:pt>
    <dgm:pt modelId="{DB6FDBFF-11F8-4D6A-9463-E24C3D31ADEF}" type="parTrans" cxnId="{1615DF1C-80A5-4F0A-B2FE-48D7EC95224A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C4A1426-A4D3-429D-8CD5-28F407196677}" type="sibTrans" cxnId="{1615DF1C-80A5-4F0A-B2FE-48D7EC95224A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919E528F-7D22-4CD7-9FB3-E9A568E8DECD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UI</a:t>
          </a:r>
          <a:endParaRPr lang="en-US" b="1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B5419E55-91EE-45D2-BB28-EE1D302B86CA}" type="parTrans" cxnId="{0C2E716E-6F58-4229-BF8F-8A93628815E7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24BB155-1FD1-475D-A7C1-AC6CB9BE81C9}" type="sibTrans" cxnId="{0C2E716E-6F58-4229-BF8F-8A93628815E7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FF0CA37B-806A-450A-8D1D-914138E6574D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Git, Gitlab, GitHub,Trello</a:t>
          </a:r>
        </a:p>
      </dgm:t>
    </dgm:pt>
    <dgm:pt modelId="{EE18E63F-8C8B-4BE4-8C80-F59E292616FF}" type="parTrans" cxnId="{0601AD00-29C2-424A-9BD4-FFBE58F5E755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4D021B2-FE05-49B1-A471-8321991B9B97}" type="sibTrans" cxnId="{0601AD00-29C2-424A-9BD4-FFBE58F5E755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6E54987F-FECE-4A1F-9A15-4AE467C047FF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MySql</a:t>
          </a:r>
        </a:p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Database</a:t>
          </a:r>
        </a:p>
      </dgm:t>
    </dgm:pt>
    <dgm:pt modelId="{2CF51271-D718-4F93-8E74-85A06618BE5A}" type="parTrans" cxnId="{F9735EE6-5243-4808-99AF-42863D29F402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08A26F2C-7979-4EA6-82B1-0E6CE185DBBB}" type="sibTrans" cxnId="{F9735EE6-5243-4808-99AF-42863D29F402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71138EC0-E3E6-4894-989C-85E130B79E56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Spring Boot</a:t>
          </a:r>
        </a:p>
      </dgm:t>
    </dgm:pt>
    <dgm:pt modelId="{B0C04D8D-E405-4691-AFA2-7F14CA509FD5}" type="parTrans" cxnId="{52194682-27E6-4EF8-A897-12A5DA8F2A07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D71A78F9-C450-46D7-9595-EAF4EFE6F204}" type="sibTrans" cxnId="{52194682-27E6-4EF8-A897-12A5DA8F2A07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D172880-50FD-4C25-978F-A740249F507A}">
      <dgm:prSet/>
      <dgm:spPr/>
      <dgm:t>
        <a:bodyPr/>
        <a:lstStyle/>
        <a:p>
          <a:r>
            <a:rPr lang="en-US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ReactJS</a:t>
          </a:r>
        </a:p>
      </dgm:t>
    </dgm:pt>
    <dgm:pt modelId="{D5050EB5-ED97-4315-B186-B022858EBB1A}" type="parTrans" cxnId="{A94462F7-E6BD-4673-BDAF-4A851A192FD9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E0BB8E53-DA35-4684-A4FE-3B73591BAE17}" type="sibTrans" cxnId="{A94462F7-E6BD-4673-BDAF-4A851A192FD9}">
      <dgm:prSet/>
      <dgm:spPr/>
      <dgm:t>
        <a:bodyPr/>
        <a:lstStyle/>
        <a:p>
          <a:endParaRPr lang="en-US" b="1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346BC463-5229-40BD-B90E-A268B9FBCDD0}" type="pres">
      <dgm:prSet presAssocID="{3C5F7CEB-B5CA-4974-ABCC-6FB2CAA1E5D5}" presName="diagram" presStyleCnt="0">
        <dgm:presLayoutVars>
          <dgm:dir/>
          <dgm:resizeHandles val="exact"/>
        </dgm:presLayoutVars>
      </dgm:prSet>
      <dgm:spPr/>
    </dgm:pt>
    <dgm:pt modelId="{D9109516-9D62-48EF-B7E6-10DE0DC3AC6A}" type="pres">
      <dgm:prSet presAssocID="{F2D65558-A544-4EDE-A97B-D89F751FDA92}" presName="node" presStyleLbl="node1" presStyleIdx="0" presStyleCnt="6">
        <dgm:presLayoutVars>
          <dgm:bulletEnabled val="1"/>
        </dgm:presLayoutVars>
      </dgm:prSet>
      <dgm:spPr/>
    </dgm:pt>
    <dgm:pt modelId="{97F9FF50-CFBF-4B8B-8EA1-B790B952567E}" type="pres">
      <dgm:prSet presAssocID="{6C4A1426-A4D3-429D-8CD5-28F407196677}" presName="sibTrans" presStyleCnt="0"/>
      <dgm:spPr/>
    </dgm:pt>
    <dgm:pt modelId="{94B0F37A-8336-45D7-B79F-7FF2DEE05336}" type="pres">
      <dgm:prSet presAssocID="{919E528F-7D22-4CD7-9FB3-E9A568E8DECD}" presName="node" presStyleLbl="node1" presStyleIdx="1" presStyleCnt="6">
        <dgm:presLayoutVars>
          <dgm:bulletEnabled val="1"/>
        </dgm:presLayoutVars>
      </dgm:prSet>
      <dgm:spPr/>
    </dgm:pt>
    <dgm:pt modelId="{A2878826-7BAB-435F-ACA2-7A623E9D4C14}" type="pres">
      <dgm:prSet presAssocID="{824BB155-1FD1-475D-A7C1-AC6CB9BE81C9}" presName="sibTrans" presStyleCnt="0"/>
      <dgm:spPr/>
    </dgm:pt>
    <dgm:pt modelId="{03DB46D3-6CC7-409C-8BC1-AA4923B94A24}" type="pres">
      <dgm:prSet presAssocID="{FF0CA37B-806A-450A-8D1D-914138E6574D}" presName="node" presStyleLbl="node1" presStyleIdx="2" presStyleCnt="6">
        <dgm:presLayoutVars>
          <dgm:bulletEnabled val="1"/>
        </dgm:presLayoutVars>
      </dgm:prSet>
      <dgm:spPr/>
    </dgm:pt>
    <dgm:pt modelId="{C656E9F5-38AA-4185-8E71-B1331552ED77}" type="pres">
      <dgm:prSet presAssocID="{A4D021B2-FE05-49B1-A471-8321991B9B97}" presName="sibTrans" presStyleCnt="0"/>
      <dgm:spPr/>
    </dgm:pt>
    <dgm:pt modelId="{5B754F9D-893E-4320-A40A-E32D5F80C359}" type="pres">
      <dgm:prSet presAssocID="{6E54987F-FECE-4A1F-9A15-4AE467C047FF}" presName="node" presStyleLbl="node1" presStyleIdx="3" presStyleCnt="6">
        <dgm:presLayoutVars>
          <dgm:bulletEnabled val="1"/>
        </dgm:presLayoutVars>
      </dgm:prSet>
      <dgm:spPr/>
    </dgm:pt>
    <dgm:pt modelId="{DEC0CACF-00BA-4102-AB4A-A6E7B150C574}" type="pres">
      <dgm:prSet presAssocID="{08A26F2C-7979-4EA6-82B1-0E6CE185DBBB}" presName="sibTrans" presStyleCnt="0"/>
      <dgm:spPr/>
    </dgm:pt>
    <dgm:pt modelId="{CFCE5240-6D59-488D-8BCF-B3BFB0594622}" type="pres">
      <dgm:prSet presAssocID="{71138EC0-E3E6-4894-989C-85E130B79E56}" presName="node" presStyleLbl="node1" presStyleIdx="4" presStyleCnt="6">
        <dgm:presLayoutVars>
          <dgm:bulletEnabled val="1"/>
        </dgm:presLayoutVars>
      </dgm:prSet>
      <dgm:spPr/>
    </dgm:pt>
    <dgm:pt modelId="{6C459B99-5BAF-4150-B617-F17BB955161A}" type="pres">
      <dgm:prSet presAssocID="{D71A78F9-C450-46D7-9595-EAF4EFE6F204}" presName="sibTrans" presStyleCnt="0"/>
      <dgm:spPr/>
    </dgm:pt>
    <dgm:pt modelId="{A019B744-BD3A-4E1A-8B5D-FB41D192949D}" type="pres">
      <dgm:prSet presAssocID="{ED172880-50FD-4C25-978F-A740249F507A}" presName="node" presStyleLbl="node1" presStyleIdx="5" presStyleCnt="6">
        <dgm:presLayoutVars>
          <dgm:bulletEnabled val="1"/>
        </dgm:presLayoutVars>
      </dgm:prSet>
      <dgm:spPr/>
    </dgm:pt>
  </dgm:ptLst>
  <dgm:cxnLst>
    <dgm:cxn modelId="{0601AD00-29C2-424A-9BD4-FFBE58F5E755}" srcId="{3C5F7CEB-B5CA-4974-ABCC-6FB2CAA1E5D5}" destId="{FF0CA37B-806A-450A-8D1D-914138E6574D}" srcOrd="2" destOrd="0" parTransId="{EE18E63F-8C8B-4BE4-8C80-F59E292616FF}" sibTransId="{A4D021B2-FE05-49B1-A471-8321991B9B97}"/>
    <dgm:cxn modelId="{D9F0D10E-0D7F-4F9D-8D30-7435EA4358FD}" type="presOf" srcId="{F2D65558-A544-4EDE-A97B-D89F751FDA92}" destId="{D9109516-9D62-48EF-B7E6-10DE0DC3AC6A}" srcOrd="0" destOrd="0" presId="urn:microsoft.com/office/officeart/2005/8/layout/default"/>
    <dgm:cxn modelId="{1615DF1C-80A5-4F0A-B2FE-48D7EC95224A}" srcId="{3C5F7CEB-B5CA-4974-ABCC-6FB2CAA1E5D5}" destId="{F2D65558-A544-4EDE-A97B-D89F751FDA92}" srcOrd="0" destOrd="0" parTransId="{DB6FDBFF-11F8-4D6A-9463-E24C3D31ADEF}" sibTransId="{6C4A1426-A4D3-429D-8CD5-28F407196677}"/>
    <dgm:cxn modelId="{523CA236-F6D1-4AC8-A1D1-6012218446F6}" type="presOf" srcId="{71138EC0-E3E6-4894-989C-85E130B79E56}" destId="{CFCE5240-6D59-488D-8BCF-B3BFB0594622}" srcOrd="0" destOrd="0" presId="urn:microsoft.com/office/officeart/2005/8/layout/default"/>
    <dgm:cxn modelId="{20A44139-4D5F-4B9B-A2E5-235645258DB5}" type="presOf" srcId="{919E528F-7D22-4CD7-9FB3-E9A568E8DECD}" destId="{94B0F37A-8336-45D7-B79F-7FF2DEE05336}" srcOrd="0" destOrd="0" presId="urn:microsoft.com/office/officeart/2005/8/layout/default"/>
    <dgm:cxn modelId="{0C2E716E-6F58-4229-BF8F-8A93628815E7}" srcId="{3C5F7CEB-B5CA-4974-ABCC-6FB2CAA1E5D5}" destId="{919E528F-7D22-4CD7-9FB3-E9A568E8DECD}" srcOrd="1" destOrd="0" parTransId="{B5419E55-91EE-45D2-BB28-EE1D302B86CA}" sibTransId="{824BB155-1FD1-475D-A7C1-AC6CB9BE81C9}"/>
    <dgm:cxn modelId="{52194682-27E6-4EF8-A897-12A5DA8F2A07}" srcId="{3C5F7CEB-B5CA-4974-ABCC-6FB2CAA1E5D5}" destId="{71138EC0-E3E6-4894-989C-85E130B79E56}" srcOrd="4" destOrd="0" parTransId="{B0C04D8D-E405-4691-AFA2-7F14CA509FD5}" sibTransId="{D71A78F9-C450-46D7-9595-EAF4EFE6F204}"/>
    <dgm:cxn modelId="{0AC97BB4-4D00-42DC-8141-CB30845074B8}" type="presOf" srcId="{ED172880-50FD-4C25-978F-A740249F507A}" destId="{A019B744-BD3A-4E1A-8B5D-FB41D192949D}" srcOrd="0" destOrd="0" presId="urn:microsoft.com/office/officeart/2005/8/layout/default"/>
    <dgm:cxn modelId="{899FC1BD-B700-4B85-87D5-F31D29E4C84C}" type="presOf" srcId="{FF0CA37B-806A-450A-8D1D-914138E6574D}" destId="{03DB46D3-6CC7-409C-8BC1-AA4923B94A24}" srcOrd="0" destOrd="0" presId="urn:microsoft.com/office/officeart/2005/8/layout/default"/>
    <dgm:cxn modelId="{2BECA8CA-5381-4550-9649-E610C33EEA70}" type="presOf" srcId="{6E54987F-FECE-4A1F-9A15-4AE467C047FF}" destId="{5B754F9D-893E-4320-A40A-E32D5F80C359}" srcOrd="0" destOrd="0" presId="urn:microsoft.com/office/officeart/2005/8/layout/default"/>
    <dgm:cxn modelId="{F9735EE6-5243-4808-99AF-42863D29F402}" srcId="{3C5F7CEB-B5CA-4974-ABCC-6FB2CAA1E5D5}" destId="{6E54987F-FECE-4A1F-9A15-4AE467C047FF}" srcOrd="3" destOrd="0" parTransId="{2CF51271-D718-4F93-8E74-85A06618BE5A}" sibTransId="{08A26F2C-7979-4EA6-82B1-0E6CE185DBBB}"/>
    <dgm:cxn modelId="{3D5497E9-4D20-486F-B69C-31648F6A0E7A}" type="presOf" srcId="{3C5F7CEB-B5CA-4974-ABCC-6FB2CAA1E5D5}" destId="{346BC463-5229-40BD-B90E-A268B9FBCDD0}" srcOrd="0" destOrd="0" presId="urn:microsoft.com/office/officeart/2005/8/layout/default"/>
    <dgm:cxn modelId="{A94462F7-E6BD-4673-BDAF-4A851A192FD9}" srcId="{3C5F7CEB-B5CA-4974-ABCC-6FB2CAA1E5D5}" destId="{ED172880-50FD-4C25-978F-A740249F507A}" srcOrd="5" destOrd="0" parTransId="{D5050EB5-ED97-4315-B186-B022858EBB1A}" sibTransId="{E0BB8E53-DA35-4684-A4FE-3B73591BAE17}"/>
    <dgm:cxn modelId="{356FE4FE-2919-490E-8772-8D2F8C956367}" type="presParOf" srcId="{346BC463-5229-40BD-B90E-A268B9FBCDD0}" destId="{D9109516-9D62-48EF-B7E6-10DE0DC3AC6A}" srcOrd="0" destOrd="0" presId="urn:microsoft.com/office/officeart/2005/8/layout/default"/>
    <dgm:cxn modelId="{495758D0-BEB3-4C25-BB37-4C791EB9D4B1}" type="presParOf" srcId="{346BC463-5229-40BD-B90E-A268B9FBCDD0}" destId="{97F9FF50-CFBF-4B8B-8EA1-B790B952567E}" srcOrd="1" destOrd="0" presId="urn:microsoft.com/office/officeart/2005/8/layout/default"/>
    <dgm:cxn modelId="{D911CC9A-A919-4274-B871-15E371485F1D}" type="presParOf" srcId="{346BC463-5229-40BD-B90E-A268B9FBCDD0}" destId="{94B0F37A-8336-45D7-B79F-7FF2DEE05336}" srcOrd="2" destOrd="0" presId="urn:microsoft.com/office/officeart/2005/8/layout/default"/>
    <dgm:cxn modelId="{4DA5E142-A919-4F99-B313-9AFBE86E7C87}" type="presParOf" srcId="{346BC463-5229-40BD-B90E-A268B9FBCDD0}" destId="{A2878826-7BAB-435F-ACA2-7A623E9D4C14}" srcOrd="3" destOrd="0" presId="urn:microsoft.com/office/officeart/2005/8/layout/default"/>
    <dgm:cxn modelId="{6D51F202-BA8F-4463-8DDF-B295E1C98C4A}" type="presParOf" srcId="{346BC463-5229-40BD-B90E-A268B9FBCDD0}" destId="{03DB46D3-6CC7-409C-8BC1-AA4923B94A24}" srcOrd="4" destOrd="0" presId="urn:microsoft.com/office/officeart/2005/8/layout/default"/>
    <dgm:cxn modelId="{9072B026-DBE6-47B3-B8E4-E4F0896CD11C}" type="presParOf" srcId="{346BC463-5229-40BD-B90E-A268B9FBCDD0}" destId="{C656E9F5-38AA-4185-8E71-B1331552ED77}" srcOrd="5" destOrd="0" presId="urn:microsoft.com/office/officeart/2005/8/layout/default"/>
    <dgm:cxn modelId="{3ADD11CB-EE53-4BB4-93A4-F45928EECA9A}" type="presParOf" srcId="{346BC463-5229-40BD-B90E-A268B9FBCDD0}" destId="{5B754F9D-893E-4320-A40A-E32D5F80C359}" srcOrd="6" destOrd="0" presId="urn:microsoft.com/office/officeart/2005/8/layout/default"/>
    <dgm:cxn modelId="{A4A07DE8-F14B-4969-87B5-85D259BF2281}" type="presParOf" srcId="{346BC463-5229-40BD-B90E-A268B9FBCDD0}" destId="{DEC0CACF-00BA-4102-AB4A-A6E7B150C574}" srcOrd="7" destOrd="0" presId="urn:microsoft.com/office/officeart/2005/8/layout/default"/>
    <dgm:cxn modelId="{12DBB4F7-B208-48E3-8F0F-D6705CDA348C}" type="presParOf" srcId="{346BC463-5229-40BD-B90E-A268B9FBCDD0}" destId="{CFCE5240-6D59-488D-8BCF-B3BFB0594622}" srcOrd="8" destOrd="0" presId="urn:microsoft.com/office/officeart/2005/8/layout/default"/>
    <dgm:cxn modelId="{4BCA0D7A-C46C-4BF6-B6E4-5621EC3FF4F4}" type="presParOf" srcId="{346BC463-5229-40BD-B90E-A268B9FBCDD0}" destId="{6C459B99-5BAF-4150-B617-F17BB955161A}" srcOrd="9" destOrd="0" presId="urn:microsoft.com/office/officeart/2005/8/layout/default"/>
    <dgm:cxn modelId="{BAD603D5-FB06-4FD9-B174-F652642B80A2}" type="presParOf" srcId="{346BC463-5229-40BD-B90E-A268B9FBCDD0}" destId="{A019B744-BD3A-4E1A-8B5D-FB41D192949D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109516-9D62-48EF-B7E6-10DE0DC3AC6A}">
      <dsp:nvSpPr>
        <dsp:cNvPr id="0" name=""/>
        <dsp:cNvSpPr/>
      </dsp:nvSpPr>
      <dsp:spPr>
        <a:xfrm>
          <a:off x="0" y="39687"/>
          <a:ext cx="3286125" cy="197167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Code Style &amp; Optimize code</a:t>
          </a:r>
        </a:p>
      </dsp:txBody>
      <dsp:txXfrm>
        <a:off x="0" y="39687"/>
        <a:ext cx="3286125" cy="1971675"/>
      </dsp:txXfrm>
    </dsp:sp>
    <dsp:sp modelId="{94B0F37A-8336-45D7-B79F-7FF2DEE05336}">
      <dsp:nvSpPr>
        <dsp:cNvPr id="0" name=""/>
        <dsp:cNvSpPr/>
      </dsp:nvSpPr>
      <dsp:spPr>
        <a:xfrm>
          <a:off x="3614737" y="39687"/>
          <a:ext cx="3286125" cy="197167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Design UI</a:t>
          </a:r>
          <a:endParaRPr lang="en-US" sz="3500" b="1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3614737" y="39687"/>
        <a:ext cx="3286125" cy="1971675"/>
      </dsp:txXfrm>
    </dsp:sp>
    <dsp:sp modelId="{03DB46D3-6CC7-409C-8BC1-AA4923B94A24}">
      <dsp:nvSpPr>
        <dsp:cNvPr id="0" name=""/>
        <dsp:cNvSpPr/>
      </dsp:nvSpPr>
      <dsp:spPr>
        <a:xfrm>
          <a:off x="7229475" y="39687"/>
          <a:ext cx="3286125" cy="197167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Git, Gitlab, GitHub,Trello</a:t>
          </a:r>
        </a:p>
      </dsp:txBody>
      <dsp:txXfrm>
        <a:off x="7229475" y="39687"/>
        <a:ext cx="3286125" cy="1971675"/>
      </dsp:txXfrm>
    </dsp:sp>
    <dsp:sp modelId="{5B754F9D-893E-4320-A40A-E32D5F80C359}">
      <dsp:nvSpPr>
        <dsp:cNvPr id="0" name=""/>
        <dsp:cNvSpPr/>
      </dsp:nvSpPr>
      <dsp:spPr>
        <a:xfrm>
          <a:off x="0" y="2339975"/>
          <a:ext cx="3286125" cy="197167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MySql</a:t>
          </a:r>
        </a:p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Database</a:t>
          </a:r>
        </a:p>
      </dsp:txBody>
      <dsp:txXfrm>
        <a:off x="0" y="2339975"/>
        <a:ext cx="3286125" cy="1971675"/>
      </dsp:txXfrm>
    </dsp:sp>
    <dsp:sp modelId="{CFCE5240-6D59-488D-8BCF-B3BFB0594622}">
      <dsp:nvSpPr>
        <dsp:cNvPr id="0" name=""/>
        <dsp:cNvSpPr/>
      </dsp:nvSpPr>
      <dsp:spPr>
        <a:xfrm>
          <a:off x="3614737" y="2339975"/>
          <a:ext cx="3286125" cy="1971675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Spring Boot</a:t>
          </a:r>
        </a:p>
      </dsp:txBody>
      <dsp:txXfrm>
        <a:off x="3614737" y="2339975"/>
        <a:ext cx="3286125" cy="1971675"/>
      </dsp:txXfrm>
    </dsp:sp>
    <dsp:sp modelId="{A019B744-BD3A-4E1A-8B5D-FB41D192949D}">
      <dsp:nvSpPr>
        <dsp:cNvPr id="0" name=""/>
        <dsp:cNvSpPr/>
      </dsp:nvSpPr>
      <dsp:spPr>
        <a:xfrm>
          <a:off x="7229475" y="2339975"/>
          <a:ext cx="3286125" cy="197167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ReactJS</a:t>
          </a:r>
        </a:p>
      </dsp:txBody>
      <dsp:txXfrm>
        <a:off x="7229475" y="2339975"/>
        <a:ext cx="3286125" cy="19716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1AFFA-946A-4094-A169-91E1CDB10AD8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B7DAE-20B0-4382-86D3-6B0221D08E5C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3653095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97678-D2DB-4EFD-B663-2983E2FA49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92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9253A-3A92-4002-939C-2003A7967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BF9570-E779-4D27-89B2-5C1AE7B4D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5C741-6488-4C64-BDFF-841D79C7D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7FFFA-AC50-4B8F-AEE0-19452B196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3E7F1-839E-45A4-BBCF-54B80E9C8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464881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52C4B-4047-484E-889F-A5DC0BD49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179A72-3D29-45A0-BA4F-BC84B4575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66489-4379-49AC-B020-124EAA32E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F2D480-2F38-488E-8A8D-19596973D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98DE90-2AD2-417E-A338-810280990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1837947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553228-692A-4768-B95C-9E06C4510B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77D8C1-C391-4E99-87D0-F1718BDF3B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28AD9-D89C-4F0F-8296-91B31898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F0493-A337-4F45-9EE9-3BF0A81E3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6EC9A-C6B9-4E49-A5F8-75EAB01A0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9840925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721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3F1A0-DDDE-4223-A70A-D85448A0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6F94B-2D30-4600-9D58-D7B41CBAA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73C7C-FDCC-42C5-A851-9DC0033B3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A5FE8-D18F-4E8D-BB20-186E07954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917FB-1FB9-40A1-BF4D-D3DB02F86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2752808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CEEAE-8808-4903-A01B-9921CBC4D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F14D1-8E5B-489E-990C-7D6B5E46A0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D015A-3EA0-4929-B863-0D1530509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D7B30-371E-4B36-8C83-A812ADBA0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9E543-4935-418C-A01B-10C0B4BF0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1684573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798A-5408-414F-B156-53CD8B00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6C8D-F6CE-416B-8AFC-19A881E6C3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300BFB-69DE-4273-BBB9-A00316CC6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977367-7CA5-41B4-B3A8-DD0857501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D8D77-962B-412A-90A8-152812ECD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95D2C-204D-4B28-A59A-A3940B287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2690987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1F7B8-1FF7-44CB-8E9D-BCA6C8076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69778-F575-427A-B084-2507C6145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D5E3F0-DB44-4341-A226-3B6C5BF1F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17A573-3CF9-4600-9A20-12D97A370E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1E7391-8514-4095-992D-9C78FC5096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CE1790-4904-407D-A4B7-CB7C55458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8E7F54-7B27-4BB1-860F-AA32FD1F6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0AC3B4-C130-4F87-AFCB-EBE10740E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213625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8B68-E27A-4766-9C49-DF9B58988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D2284-8292-49F6-AAD6-9E4C811D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9A543-5CF5-40CC-8292-CB4097D7E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E1E484-4B5F-4D66-9ED6-E85F577F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848514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0ACBB3-35C6-4A3F-BA9F-24CE46F0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E4C196-831B-41B9-857C-B0C26504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39150-7742-4607-A756-10E829C15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3119372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A63EF-D44E-4567-8861-91E4C0B3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B62D5-7C8E-4515-88B3-DF0905C9C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04CEDB-0127-412D-9D2F-79BB66DB41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C782C-E711-449A-836C-E1661FE88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1112C-0E75-4378-AA91-0D5F13AF8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EE419-DA22-458F-9424-272ECD65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1241660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1C031-4822-49C5-91F8-7E55DDDAE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613CD8-BCF6-46B4-8273-2A21B76C1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CC8D3-DE59-43EC-B542-16B2794C66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71C307-8C22-4BD3-86CD-A0D7D8DC0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D6D87-A436-49E8-8950-551F84882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471BB-A95E-41B9-814D-B7A220220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655132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8A3A3F-2689-4FF4-B291-FE737F4D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C35FF7-E340-4111-BA20-571DE1888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CB0087-B6D5-4B44-898D-9C6BB061CC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4AA16D-63B5-456C-A71B-06EEE63B85D6}" type="datetimeFigureOut">
              <a:rPr lang="en-BS" smtClean="0"/>
              <a:t>05/06/2022</a:t>
            </a:fld>
            <a:endParaRPr lang="en-B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E4C65-F433-4A22-8378-D7258544A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59437C-26B8-4E2D-A646-4726610A21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2C090-2CAD-46DA-B834-C8263BD11172}" type="slidenum">
              <a:rPr lang="en-BS" smtClean="0"/>
              <a:t>‹#›</a:t>
            </a:fld>
            <a:endParaRPr lang="en-BS"/>
          </a:p>
        </p:txBody>
      </p:sp>
    </p:spTree>
    <p:extLst>
      <p:ext uri="{BB962C8B-B14F-4D97-AF65-F5344CB8AC3E}">
        <p14:creationId xmlns:p14="http://schemas.microsoft.com/office/powerpoint/2010/main" val="675477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CEBFE-8F47-4105-8BED-81D904D90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1F71DA-F98A-495D-810E-C5F8780BD2F3}"/>
              </a:ext>
            </a:extLst>
          </p:cNvPr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959958-AC83-4737-BF6C-5EB3DC68D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CustomShape 1">
            <a:extLst>
              <a:ext uri="{FF2B5EF4-FFF2-40B4-BE49-F238E27FC236}">
                <a16:creationId xmlns:a16="http://schemas.microsoft.com/office/drawing/2014/main" id="{7186B6AF-D549-410B-A0EE-A16F92278645}"/>
              </a:ext>
            </a:extLst>
          </p:cNvPr>
          <p:cNvSpPr/>
          <p:nvPr/>
        </p:nvSpPr>
        <p:spPr>
          <a:xfrm>
            <a:off x="2027559" y="859227"/>
            <a:ext cx="5951160" cy="2598148"/>
          </a:xfrm>
          <a:custGeom>
            <a:avLst/>
            <a:gdLst/>
            <a:ahLst/>
            <a:cxnLst/>
            <a:rect l="l" t="t" r="r" b="b"/>
            <a:pathLst>
              <a:path w="5256245" h="485192">
                <a:moveTo>
                  <a:pt x="0" y="0"/>
                </a:moveTo>
                <a:lnTo>
                  <a:pt x="5256245" y="0"/>
                </a:lnTo>
                <a:lnTo>
                  <a:pt x="4827037" y="485192"/>
                </a:lnTo>
                <a:lnTo>
                  <a:pt x="0" y="478972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253C055F-A91D-4A9E-B380-AB434EF28ED0}"/>
              </a:ext>
            </a:extLst>
          </p:cNvPr>
          <p:cNvSpPr/>
          <p:nvPr/>
        </p:nvSpPr>
        <p:spPr>
          <a:xfrm rot="10800000">
            <a:off x="4353276" y="815619"/>
            <a:ext cx="6059520" cy="2627688"/>
          </a:xfrm>
          <a:custGeom>
            <a:avLst/>
            <a:gdLst/>
            <a:ahLst/>
            <a:cxnLst/>
            <a:rect l="l" t="t" r="r" b="b"/>
            <a:pathLst>
              <a:path w="5256245" h="485192">
                <a:moveTo>
                  <a:pt x="0" y="0"/>
                </a:moveTo>
                <a:lnTo>
                  <a:pt x="5256245" y="0"/>
                </a:lnTo>
                <a:lnTo>
                  <a:pt x="4827037" y="485192"/>
                </a:lnTo>
                <a:lnTo>
                  <a:pt x="0" y="478972"/>
                </a:lnTo>
                <a:lnTo>
                  <a:pt x="0" y="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" name="Google Shape;181;p14">
            <a:extLst>
              <a:ext uri="{FF2B5EF4-FFF2-40B4-BE49-F238E27FC236}">
                <a16:creationId xmlns:a16="http://schemas.microsoft.com/office/drawing/2014/main" id="{8D3910F4-9F62-402A-A432-A59FB07D752B}"/>
              </a:ext>
            </a:extLst>
          </p:cNvPr>
          <p:cNvPicPr/>
          <p:nvPr/>
        </p:nvPicPr>
        <p:blipFill>
          <a:blip r:embed="rId4"/>
          <a:stretch/>
        </p:blipFill>
        <p:spPr>
          <a:xfrm>
            <a:off x="5568882" y="994613"/>
            <a:ext cx="1323720" cy="606240"/>
          </a:xfrm>
          <a:prstGeom prst="rect">
            <a:avLst/>
          </a:prstGeom>
          <a:ln>
            <a:noFill/>
          </a:ln>
        </p:spPr>
      </p:pic>
      <p:sp>
        <p:nvSpPr>
          <p:cNvPr id="9" name="CustomShape 5">
            <a:extLst>
              <a:ext uri="{FF2B5EF4-FFF2-40B4-BE49-F238E27FC236}">
                <a16:creationId xmlns:a16="http://schemas.microsoft.com/office/drawing/2014/main" id="{B1E2704D-4835-4138-A12C-85A7AE5BAFA3}"/>
              </a:ext>
            </a:extLst>
          </p:cNvPr>
          <p:cNvSpPr/>
          <p:nvPr/>
        </p:nvSpPr>
        <p:spPr>
          <a:xfrm rot="10800000">
            <a:off x="9920221" y="844918"/>
            <a:ext cx="720360" cy="2598149"/>
          </a:xfrm>
          <a:custGeom>
            <a:avLst/>
            <a:gdLst/>
            <a:ahLst/>
            <a:cxnLst/>
            <a:rect l="l" t="t" r="r" b="b"/>
            <a:pathLst>
              <a:path w="658056" h="1698899">
                <a:moveTo>
                  <a:pt x="230684" y="1698899"/>
                </a:moveTo>
                <a:lnTo>
                  <a:pt x="0" y="1694406"/>
                </a:lnTo>
                <a:lnTo>
                  <a:pt x="0" y="0"/>
                </a:lnTo>
                <a:lnTo>
                  <a:pt x="658056" y="17323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7">
            <a:extLst>
              <a:ext uri="{FF2B5EF4-FFF2-40B4-BE49-F238E27FC236}">
                <a16:creationId xmlns:a16="http://schemas.microsoft.com/office/drawing/2014/main" id="{5326D30E-8E35-430D-B2A5-0198DFA63D5C}"/>
              </a:ext>
            </a:extLst>
          </p:cNvPr>
          <p:cNvSpPr/>
          <p:nvPr/>
        </p:nvSpPr>
        <p:spPr>
          <a:xfrm>
            <a:off x="3157723" y="1614390"/>
            <a:ext cx="5875954" cy="60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5400" b="1" strike="noStrike" spc="-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 Final Presentation </a:t>
            </a:r>
            <a:endParaRPr lang="en-US" sz="5400" b="1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CustomShape 4">
            <a:extLst>
              <a:ext uri="{FF2B5EF4-FFF2-40B4-BE49-F238E27FC236}">
                <a16:creationId xmlns:a16="http://schemas.microsoft.com/office/drawing/2014/main" id="{CA0AAD74-0E18-437C-A503-AE50729C9E49}"/>
              </a:ext>
            </a:extLst>
          </p:cNvPr>
          <p:cNvSpPr/>
          <p:nvPr/>
        </p:nvSpPr>
        <p:spPr>
          <a:xfrm>
            <a:off x="1750602" y="848126"/>
            <a:ext cx="720360" cy="2581560"/>
          </a:xfrm>
          <a:custGeom>
            <a:avLst/>
            <a:gdLst/>
            <a:ahLst/>
            <a:cxnLst/>
            <a:rect l="l" t="t" r="r" b="b"/>
            <a:pathLst>
              <a:path w="722656" h="1700600">
                <a:moveTo>
                  <a:pt x="0" y="0"/>
                </a:moveTo>
                <a:lnTo>
                  <a:pt x="722656" y="19024"/>
                </a:lnTo>
                <a:lnTo>
                  <a:pt x="295284" y="1700600"/>
                </a:lnTo>
                <a:lnTo>
                  <a:pt x="0" y="1694849"/>
                </a:lnTo>
                <a:close/>
              </a:path>
            </a:pathLst>
          </a:custGeom>
          <a:solidFill>
            <a:srgbClr val="E9EBF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DFEC98-D7B0-4997-991F-3880260C1A82}"/>
              </a:ext>
            </a:extLst>
          </p:cNvPr>
          <p:cNvSpPr txBox="1"/>
          <p:nvPr/>
        </p:nvSpPr>
        <p:spPr>
          <a:xfrm>
            <a:off x="3401079" y="2378365"/>
            <a:ext cx="60983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DG4 – TIP – Batch9BD</a:t>
            </a:r>
            <a:endParaRPr lang="en-US" sz="2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endParaRPr lang="en-US" sz="2400" b="1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23891084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Operation Model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D8549D-168A-C2DC-5A80-0706C2318D7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133" y="1688400"/>
            <a:ext cx="10032415" cy="38760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5610608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Spring Security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2470F4-49A3-0A4A-E682-2B62E0E051D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3607" y="1369553"/>
            <a:ext cx="8718757" cy="4349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224702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08B6A-8CC5-47BF-B863-F62B4A87F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6442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 b="1" strike="noStrike" spc="-1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Results Learnt &amp; Apply to project</a:t>
            </a:r>
            <a:endParaRPr lang="en-BS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59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5">
            <a:extLst>
              <a:ext uri="{FF2B5EF4-FFF2-40B4-BE49-F238E27FC236}">
                <a16:creationId xmlns:a16="http://schemas.microsoft.com/office/drawing/2014/main" id="{063826AA-3330-180A-43EF-02AD2C18C2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5730"/>
          <a:stretch/>
        </p:blipFill>
        <p:spPr>
          <a:xfrm>
            <a:off x="20" y="-9321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81A5C3-DE42-460A-B1BC-F9BD2B46C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Results learnt</a:t>
            </a:r>
            <a:endParaRPr lang="en-US" b="1" dirty="0">
              <a:solidFill>
                <a:srgbClr val="FFFFFF"/>
              </a:solidFill>
            </a:endParaRPr>
          </a:p>
        </p:txBody>
      </p:sp>
      <p:graphicFrame>
        <p:nvGraphicFramePr>
          <p:cNvPr id="23" name="TextBox 2">
            <a:extLst>
              <a:ext uri="{FF2B5EF4-FFF2-40B4-BE49-F238E27FC236}">
                <a16:creationId xmlns:a16="http://schemas.microsoft.com/office/drawing/2014/main" id="{1C0DD015-2AF1-0AB5-A9D2-9F8327A5D5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129241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469816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Folder(Java Spring)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CA62C-533E-03EB-5B62-BECFC0B4F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0443" y="1031336"/>
            <a:ext cx="4280469" cy="500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962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277091" y="349496"/>
            <a:ext cx="11596254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Folder (ReactJS)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D514D9-D80E-80C8-5C89-AD6D3D063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91" y="1142172"/>
            <a:ext cx="3380509" cy="555735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77635E01-D66B-9740-FE59-A1C646209CDC}"/>
              </a:ext>
            </a:extLst>
          </p:cNvPr>
          <p:cNvSpPr/>
          <p:nvPr/>
        </p:nvSpPr>
        <p:spPr>
          <a:xfrm>
            <a:off x="3893127" y="3214255"/>
            <a:ext cx="831273" cy="374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FCD2A3-2B81-C84F-1918-876E6B476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292513"/>
            <a:ext cx="2929113" cy="48335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8EA34B0-85A5-0097-BD98-C0186F7A52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5160" y="1732531"/>
            <a:ext cx="3628185" cy="3711592"/>
          </a:xfrm>
          <a:prstGeom prst="rect">
            <a:avLst/>
          </a:prstGeom>
        </p:spPr>
      </p:pic>
      <p:sp>
        <p:nvSpPr>
          <p:cNvPr id="12" name="Cross 11">
            <a:extLst>
              <a:ext uri="{FF2B5EF4-FFF2-40B4-BE49-F238E27FC236}">
                <a16:creationId xmlns:a16="http://schemas.microsoft.com/office/drawing/2014/main" id="{252A753E-A692-19C4-0A4E-93458C3B07A3}"/>
              </a:ext>
            </a:extLst>
          </p:cNvPr>
          <p:cNvSpPr/>
          <p:nvPr/>
        </p:nvSpPr>
        <p:spPr>
          <a:xfrm>
            <a:off x="7740956" y="3214253"/>
            <a:ext cx="416761" cy="374073"/>
          </a:xfrm>
          <a:prstGeom prst="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023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97171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UC Diagram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6C052F-0887-18D8-D622-97BFE009AA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092" y="779011"/>
            <a:ext cx="6885708" cy="598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078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97171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Activity Diagram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29E4EC-58E3-0FAA-3C9C-97155F8BC3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2209" y="806737"/>
            <a:ext cx="4004959" cy="3298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09D1B3-0E64-0506-EE9A-519FA68FA7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209" y="4105447"/>
            <a:ext cx="4919690" cy="26553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CC4BE5-9BF6-B90B-6A9A-972EEBD95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6349" y="806736"/>
            <a:ext cx="1405550" cy="518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8828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ERD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7A4387-A4FC-0A1E-3A63-3FC3F8EFD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472" y="1117451"/>
            <a:ext cx="10184655" cy="500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031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Overview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31271C-4580-B6DF-F9B3-F82A231714D9}"/>
              </a:ext>
            </a:extLst>
          </p:cNvPr>
          <p:cNvSpPr txBox="1"/>
          <p:nvPr/>
        </p:nvSpPr>
        <p:spPr>
          <a:xfrm>
            <a:off x="838080" y="1996151"/>
            <a:ext cx="10513440" cy="223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 Customer page display list product and view details.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 Customer can add product to cart and checkout.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 Admin page to manage products &amp; checkoutlist.</a:t>
            </a:r>
          </a:p>
        </p:txBody>
      </p:sp>
    </p:spTree>
    <p:extLst>
      <p:ext uri="{BB962C8B-B14F-4D97-AF65-F5344CB8AC3E}">
        <p14:creationId xmlns:p14="http://schemas.microsoft.com/office/powerpoint/2010/main" val="18147924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Introduction</a:t>
            </a:r>
            <a:endParaRPr lang="en-US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9360" indent="-457200">
              <a:lnSpc>
                <a:spcPct val="150000"/>
              </a:lnSpc>
              <a:buClr>
                <a:srgbClr val="4472C4"/>
              </a:buClr>
              <a:buFont typeface="Wingdings" panose="05000000000000000000" pitchFamily="2" charset="2"/>
              <a:buChar char="q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Mentor:	</a:t>
            </a: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Dung Vo, Hung Mai, Long Nguyen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marL="459360" indent="-457200">
              <a:lnSpc>
                <a:spcPct val="150000"/>
              </a:lnSpc>
              <a:buClr>
                <a:srgbClr val="4472C4"/>
              </a:buClr>
              <a:buFont typeface="Wingdings" panose="05000000000000000000" pitchFamily="2" charset="2"/>
              <a:buChar char="q"/>
            </a:pPr>
            <a:r>
              <a:rPr lang="en-US" sz="28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Intern: Viet Pham, Tien Do, Hau Nguyen, Tuan Vo, Tai Dang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356520"/>
            <a:ext cx="10513440" cy="3628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906536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Project Overview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E7C5FB-B7D6-2081-92D2-94F518ECC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080" y="1399309"/>
            <a:ext cx="10584094" cy="478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216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Other Soft-skills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31271C-4580-B6DF-F9B3-F82A231714D9}"/>
              </a:ext>
            </a:extLst>
          </p:cNvPr>
          <p:cNvSpPr txBox="1"/>
          <p:nvPr/>
        </p:nvSpPr>
        <p:spPr>
          <a:xfrm>
            <a:off x="838080" y="1996151"/>
            <a:ext cx="10513440" cy="22320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 Teamwork.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Communicate with my team’s member.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3200"/>
              <a:t>How to research a object or solve a problem.</a:t>
            </a:r>
          </a:p>
        </p:txBody>
      </p:sp>
    </p:spTree>
    <p:extLst>
      <p:ext uri="{BB962C8B-B14F-4D97-AF65-F5344CB8AC3E}">
        <p14:creationId xmlns:p14="http://schemas.microsoft.com/office/powerpoint/2010/main" val="14755343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6" name="Rectangle 70">
            <a:extLst>
              <a:ext uri="{FF2B5EF4-FFF2-40B4-BE49-F238E27FC236}">
                <a16:creationId xmlns:a16="http://schemas.microsoft.com/office/drawing/2014/main" id="{7EBFDB7D-DD97-44CE-AFFB-458781A3D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7" name="Freeform 5">
            <a:extLst>
              <a:ext uri="{FF2B5EF4-FFF2-40B4-BE49-F238E27FC236}">
                <a16:creationId xmlns:a16="http://schemas.microsoft.com/office/drawing/2014/main" id="{50F864A1-23CF-4954-887F-3C4458622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160561" y="1348782"/>
            <a:ext cx="935037" cy="8243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8" name="Freeform 5">
            <a:extLst>
              <a:ext uri="{FF2B5EF4-FFF2-40B4-BE49-F238E27FC236}">
                <a16:creationId xmlns:a16="http://schemas.microsoft.com/office/drawing/2014/main" id="{8D313E8C-7457-407E-BDA5-EACA44D38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960661" y="1000124"/>
            <a:ext cx="762167" cy="671915"/>
          </a:xfrm>
          <a:custGeom>
            <a:avLst/>
            <a:gdLst>
              <a:gd name="T0" fmla="*/ 225 w 785"/>
              <a:gd name="T1" fmla="*/ 692 h 692"/>
              <a:gd name="T2" fmla="*/ 177 w 785"/>
              <a:gd name="T3" fmla="*/ 665 h 692"/>
              <a:gd name="T4" fmla="*/ 9 w 785"/>
              <a:gd name="T5" fmla="*/ 374 h 692"/>
              <a:gd name="T6" fmla="*/ 9 w 785"/>
              <a:gd name="T7" fmla="*/ 318 h 692"/>
              <a:gd name="T8" fmla="*/ 177 w 785"/>
              <a:gd name="T9" fmla="*/ 27 h 692"/>
              <a:gd name="T10" fmla="*/ 225 w 785"/>
              <a:gd name="T11" fmla="*/ 0 h 692"/>
              <a:gd name="T12" fmla="*/ 561 w 785"/>
              <a:gd name="T13" fmla="*/ 0 h 692"/>
              <a:gd name="T14" fmla="*/ 609 w 785"/>
              <a:gd name="T15" fmla="*/ 27 h 692"/>
              <a:gd name="T16" fmla="*/ 777 w 785"/>
              <a:gd name="T17" fmla="*/ 318 h 692"/>
              <a:gd name="T18" fmla="*/ 777 w 785"/>
              <a:gd name="T19" fmla="*/ 374 h 692"/>
              <a:gd name="T20" fmla="*/ 609 w 785"/>
              <a:gd name="T21" fmla="*/ 665 h 692"/>
              <a:gd name="T22" fmla="*/ 561 w 785"/>
              <a:gd name="T23" fmla="*/ 692 h 692"/>
              <a:gd name="T24" fmla="*/ 225 w 785"/>
              <a:gd name="T25" fmla="*/ 692 h 6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5" h="692">
                <a:moveTo>
                  <a:pt x="225" y="692"/>
                </a:moveTo>
                <a:cubicBezTo>
                  <a:pt x="207" y="692"/>
                  <a:pt x="185" y="680"/>
                  <a:pt x="177" y="665"/>
                </a:cubicBezTo>
                <a:cubicBezTo>
                  <a:pt x="9" y="374"/>
                  <a:pt x="9" y="374"/>
                  <a:pt x="9" y="374"/>
                </a:cubicBezTo>
                <a:cubicBezTo>
                  <a:pt x="0" y="358"/>
                  <a:pt x="0" y="334"/>
                  <a:pt x="9" y="318"/>
                </a:cubicBezTo>
                <a:cubicBezTo>
                  <a:pt x="177" y="27"/>
                  <a:pt x="177" y="27"/>
                  <a:pt x="177" y="27"/>
                </a:cubicBezTo>
                <a:cubicBezTo>
                  <a:pt x="185" y="12"/>
                  <a:pt x="207" y="0"/>
                  <a:pt x="225" y="0"/>
                </a:cubicBezTo>
                <a:cubicBezTo>
                  <a:pt x="561" y="0"/>
                  <a:pt x="561" y="0"/>
                  <a:pt x="561" y="0"/>
                </a:cubicBezTo>
                <a:cubicBezTo>
                  <a:pt x="578" y="0"/>
                  <a:pt x="600" y="12"/>
                  <a:pt x="609" y="27"/>
                </a:cubicBezTo>
                <a:cubicBezTo>
                  <a:pt x="777" y="318"/>
                  <a:pt x="777" y="318"/>
                  <a:pt x="777" y="318"/>
                </a:cubicBezTo>
                <a:cubicBezTo>
                  <a:pt x="785" y="334"/>
                  <a:pt x="785" y="358"/>
                  <a:pt x="777" y="374"/>
                </a:cubicBezTo>
                <a:cubicBezTo>
                  <a:pt x="609" y="665"/>
                  <a:pt x="609" y="665"/>
                  <a:pt x="609" y="665"/>
                </a:cubicBezTo>
                <a:cubicBezTo>
                  <a:pt x="600" y="680"/>
                  <a:pt x="578" y="692"/>
                  <a:pt x="561" y="692"/>
                </a:cubicBezTo>
                <a:lnTo>
                  <a:pt x="225" y="692"/>
                </a:lnTo>
                <a:close/>
              </a:path>
            </a:pathLst>
          </a:custGeom>
          <a:noFill/>
          <a:ln w="28575" cmpd="sng">
            <a:solidFill>
              <a:schemeClr val="tx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Hình ảnh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2" y="672438"/>
            <a:ext cx="9030119" cy="575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52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79F35D-33CA-4B01-BDB3-68AD9E93E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273" y="1066800"/>
            <a:ext cx="8491668" cy="3461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Question &amp; Answer?</a:t>
            </a:r>
            <a:endParaRPr lang="en-US" sz="80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027442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79F35D-33CA-4B01-BDB3-68AD9E93E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273" y="1066800"/>
            <a:ext cx="8491668" cy="3461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 b="1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Thanks for watching &amp; listening</a:t>
            </a:r>
            <a:endParaRPr lang="en-US" sz="8000" b="1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41558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65040"/>
            <a:ext cx="10513440" cy="132336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Content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9360" indent="-457200">
              <a:lnSpc>
                <a:spcPct val="150000"/>
              </a:lnSpc>
              <a:buClr>
                <a:srgbClr val="4472C4"/>
              </a:buClr>
              <a:buFont typeface="Wingdings" panose="05000000000000000000" pitchFamily="2" charset="2"/>
              <a:buChar char="q"/>
            </a:pPr>
            <a:r>
              <a:rPr lang="en-US" sz="32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Introduction technology use in project</a:t>
            </a:r>
            <a:endParaRPr lang="en-US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ea typeface="DejaVu Sans"/>
              <a:cs typeface="Times New Roman" panose="02020603050405020304" pitchFamily="18" charset="0"/>
            </a:endParaRPr>
          </a:p>
          <a:p>
            <a:pPr marL="459360" indent="-457200">
              <a:lnSpc>
                <a:spcPct val="150000"/>
              </a:lnSpc>
              <a:buClr>
                <a:srgbClr val="4472C4"/>
              </a:buClr>
              <a:buFont typeface="Wingdings" panose="05000000000000000000" pitchFamily="2" charset="2"/>
              <a:buChar char="q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</a:rPr>
              <a:t>Results learnt &amp; apply to project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9360" indent="-457200">
              <a:lnSpc>
                <a:spcPct val="150000"/>
              </a:lnSpc>
              <a:buClr>
                <a:srgbClr val="4472C4"/>
              </a:buClr>
              <a:buFont typeface="Wingdings" panose="05000000000000000000" pitchFamily="2" charset="2"/>
              <a:buChar char="q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 panose="02020603050405020304" pitchFamily="18" charset="0"/>
                <a:ea typeface="DejaVu Sans"/>
                <a:cs typeface="Times New Roman" panose="02020603050405020304" pitchFamily="18" charset="0"/>
              </a:rPr>
              <a:t>Demo project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356520"/>
            <a:ext cx="10513440" cy="36288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7C76A1-03DE-1BA6-B817-DCA800F07481}"/>
              </a:ext>
            </a:extLst>
          </p:cNvPr>
          <p:cNvSpPr txBox="1"/>
          <p:nvPr/>
        </p:nvSpPr>
        <p:spPr>
          <a:xfrm>
            <a:off x="3082636" y="2050473"/>
            <a:ext cx="602672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00" b="1">
                <a:solidFill>
                  <a:schemeClr val="bg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Introduction Technology</a:t>
            </a:r>
          </a:p>
        </p:txBody>
      </p:sp>
    </p:spTree>
    <p:extLst>
      <p:ext uri="{BB962C8B-B14F-4D97-AF65-F5344CB8AC3E}">
        <p14:creationId xmlns:p14="http://schemas.microsoft.com/office/powerpoint/2010/main" val="238591712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Technology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B12B6B3-56C8-2DA4-22A7-802D25F60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5745" y="1034578"/>
            <a:ext cx="4853738" cy="415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] MySQL là gì? Có ăn được không? – CodeGym Blog">
            <a:extLst>
              <a:ext uri="{FF2B5EF4-FFF2-40B4-BE49-F238E27FC236}">
                <a16:creationId xmlns:a16="http://schemas.microsoft.com/office/drawing/2014/main" id="{4840C738-113B-C295-9C2B-7E2D50490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17" y="1031336"/>
            <a:ext cx="4606756" cy="259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React (JavaScript library) - Wikipedia">
            <a:extLst>
              <a:ext uri="{FF2B5EF4-FFF2-40B4-BE49-F238E27FC236}">
                <a16:creationId xmlns:a16="http://schemas.microsoft.com/office/drawing/2014/main" id="{D26DC5D7-EF63-01A3-787D-1BC403A435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096" y="4619170"/>
            <a:ext cx="1569036" cy="1360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Spring Boot">
            <a:extLst>
              <a:ext uri="{FF2B5EF4-FFF2-40B4-BE49-F238E27FC236}">
                <a16:creationId xmlns:a16="http://schemas.microsoft.com/office/drawing/2014/main" id="{D01CC7D6-8451-2414-BC3A-CA4EFAC20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2174" y="4326008"/>
            <a:ext cx="3947442" cy="101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579768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DDB78-2954-44FD-A8C1-C709DD153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758807-327D-49DA-AD45-5815E6B44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0021" y="0"/>
            <a:ext cx="1276506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300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JAVA Working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735370" y="6120073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26" name="Picture 2" descr="Cách trình biên dịch Java hoạt động">
            <a:extLst>
              <a:ext uri="{FF2B5EF4-FFF2-40B4-BE49-F238E27FC236}">
                <a16:creationId xmlns:a16="http://schemas.microsoft.com/office/drawing/2014/main" id="{0E24B618-7D1A-5744-CCFE-611B9D923F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035" y="1031336"/>
            <a:ext cx="6276110" cy="5088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876612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ReactJS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5C3BDBF-0FB5-081D-E526-7A098430B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1223" y="1688400"/>
            <a:ext cx="4540297" cy="3965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ABF08B9-AD7D-3283-A87A-0762B2E03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080" y="1203566"/>
            <a:ext cx="5964114" cy="4670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78921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838080" y="349496"/>
            <a:ext cx="10513440" cy="6818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marL="571680" indent="-569520">
              <a:lnSpc>
                <a:spcPct val="100000"/>
              </a:lnSpc>
              <a:buClr>
                <a:srgbClr val="FFFFFF"/>
              </a:buClr>
              <a:buFont typeface="Wingdings" charset="2"/>
              <a:buChar char=""/>
            </a:pPr>
            <a:r>
              <a:rPr lang="en-US" sz="32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ReactJS Working with API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CustomShape 2"/>
          <p:cNvSpPr/>
          <p:nvPr/>
        </p:nvSpPr>
        <p:spPr>
          <a:xfrm>
            <a:off x="838080" y="1688400"/>
            <a:ext cx="10513440" cy="4349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160">
              <a:lnSpc>
                <a:spcPct val="150000"/>
              </a:lnSpc>
              <a:buClr>
                <a:srgbClr val="4472C4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838080" y="6209790"/>
            <a:ext cx="10513440" cy="45714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A5F745E9-35F9-E890-F51C-26F7D2881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5231" y="1353018"/>
            <a:ext cx="8141537" cy="4199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635226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172</Words>
  <Application>Microsoft Office PowerPoint</Application>
  <PresentationFormat>Widescreen</PresentationFormat>
  <Paragraphs>42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Tahoma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 Learnt &amp; Apply to project</vt:lpstr>
      <vt:lpstr>Results learnt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 &amp; Answer?</vt:lpstr>
      <vt:lpstr>Thanks for watching &amp;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Đặng Thái Tài</dc:creator>
  <cp:lastModifiedBy>Việt Việt</cp:lastModifiedBy>
  <cp:revision>120</cp:revision>
  <dcterms:created xsi:type="dcterms:W3CDTF">2022-04-10T14:17:27Z</dcterms:created>
  <dcterms:modified xsi:type="dcterms:W3CDTF">2022-05-06T08:03:11Z</dcterms:modified>
</cp:coreProperties>
</file>

<file path=docProps/thumbnail.jpeg>
</file>